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91"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Kahn" initials="MK" lastIdx="1" clrIdx="0">
    <p:extLst>
      <p:ext uri="{19B8F6BF-5375-455C-9EA6-DF929625EA0E}">
        <p15:presenceInfo xmlns:p15="http://schemas.microsoft.com/office/powerpoint/2012/main" userId="9bd87d8a687f09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002B"/>
    <a:srgbClr val="5C068C"/>
    <a:srgbClr val="EC700A"/>
    <a:srgbClr val="CD9B00"/>
    <a:srgbClr val="FF6900"/>
    <a:srgbClr val="F79443"/>
    <a:srgbClr val="00B5CC"/>
    <a:srgbClr val="F68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ED1926-D4B0-462E-9E91-B425EBDA3976}" v="1" dt="2023-05-18T22:28:32.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essa" userId="17d8fb1f97e5d29f" providerId="LiveId" clId="{CCED1926-D4B0-462E-9E91-B425EBDA3976}"/>
    <pc:docChg chg="modSld">
      <pc:chgData name="Vanessa" userId="17d8fb1f97e5d29f" providerId="LiveId" clId="{CCED1926-D4B0-462E-9E91-B425EBDA3976}" dt="2023-05-18T22:28:54.194" v="11" actId="207"/>
      <pc:docMkLst>
        <pc:docMk/>
      </pc:docMkLst>
      <pc:sldChg chg="modSp mod">
        <pc:chgData name="Vanessa" userId="17d8fb1f97e5d29f" providerId="LiveId" clId="{CCED1926-D4B0-462E-9E91-B425EBDA3976}" dt="2023-05-18T22:28:54.194" v="11" actId="207"/>
        <pc:sldMkLst>
          <pc:docMk/>
          <pc:sldMk cId="2826444603" sldId="291"/>
        </pc:sldMkLst>
        <pc:spChg chg="mod">
          <ac:chgData name="Vanessa" userId="17d8fb1f97e5d29f" providerId="LiveId" clId="{CCED1926-D4B0-462E-9E91-B425EBDA3976}" dt="2023-05-18T22:28:54.194" v="11" actId="207"/>
          <ac:spMkLst>
            <pc:docMk/>
            <pc:sldMk cId="2826444603" sldId="291"/>
            <ac:spMk id="3" creationId="{E8DAD108-4AB5-4AB9-99BA-F66D7AA3EC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55956-343E-4286-B10B-6DAAA96E5A4B}"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B45C8-A593-4624-8C13-81AB99B64008}" type="slidenum">
              <a:rPr lang="en-US" smtClean="0"/>
              <a:t>‹#›</a:t>
            </a:fld>
            <a:endParaRPr lang="en-US"/>
          </a:p>
        </p:txBody>
      </p:sp>
    </p:spTree>
    <p:extLst>
      <p:ext uri="{BB962C8B-B14F-4D97-AF65-F5344CB8AC3E}">
        <p14:creationId xmlns:p14="http://schemas.microsoft.com/office/powerpoint/2010/main" val="1150209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EB45C8-A593-4624-8C13-81AB99B64008}" type="slidenum">
              <a:rPr lang="en-US" smtClean="0"/>
              <a:t>1</a:t>
            </a:fld>
            <a:endParaRPr lang="en-US"/>
          </a:p>
        </p:txBody>
      </p:sp>
    </p:spTree>
    <p:extLst>
      <p:ext uri="{BB962C8B-B14F-4D97-AF65-F5344CB8AC3E}">
        <p14:creationId xmlns:p14="http://schemas.microsoft.com/office/powerpoint/2010/main" val="38400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5C79-517D-4736-AFEF-FD315230DC45}"/>
              </a:ext>
            </a:extLst>
          </p:cNvPr>
          <p:cNvSpPr>
            <a:spLocks noGrp="1"/>
          </p:cNvSpPr>
          <p:nvPr>
            <p:ph type="ctrTitle"/>
          </p:nvPr>
        </p:nvSpPr>
        <p:spPr>
          <a:xfrm>
            <a:off x="1524000" y="1122363"/>
            <a:ext cx="9144000" cy="2387600"/>
          </a:xfrm>
        </p:spPr>
        <p:txBody>
          <a:bodyPr anchor="b"/>
          <a:lstStyle>
            <a:lvl1pPr algn="ctr">
              <a:defRPr sz="6000">
                <a:solidFill>
                  <a:srgbClr val="5C068C"/>
                </a:solidFill>
              </a:defRPr>
            </a:lvl1pPr>
          </a:lstStyle>
          <a:p>
            <a:r>
              <a:rPr lang="en-US"/>
              <a:t>Click to edit Master title style</a:t>
            </a:r>
          </a:p>
        </p:txBody>
      </p:sp>
      <p:sp>
        <p:nvSpPr>
          <p:cNvPr id="3" name="Subtitle 2">
            <a:extLst>
              <a:ext uri="{FF2B5EF4-FFF2-40B4-BE49-F238E27FC236}">
                <a16:creationId xmlns:a16="http://schemas.microsoft.com/office/drawing/2014/main" id="{DE8A9381-DDF9-4459-BE9F-A6F653018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532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8A1A-346B-46A4-AB1C-C331C2CF9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DFB714-7921-4BF0-AB32-D9AAAA8A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716476-56BF-4E0D-9A16-A4869B686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8462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4848-FB10-481A-922F-B2DEDD3C09D5}"/>
              </a:ext>
            </a:extLst>
          </p:cNvPr>
          <p:cNvSpPr>
            <a:spLocks noGrp="1"/>
          </p:cNvSpPr>
          <p:nvPr>
            <p:ph type="title"/>
          </p:nvPr>
        </p:nvSpPr>
        <p:spPr/>
        <p:txBody>
          <a:bodyPr/>
          <a:lstStyle>
            <a:lvl1pPr>
              <a:defRPr>
                <a:solidFill>
                  <a:srgbClr val="5C068C"/>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6D8FBB11-06BE-4E63-B316-565A7773A0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35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43E65-2C6D-4310-AAE2-86FF2F1725B7}"/>
              </a:ext>
            </a:extLst>
          </p:cNvPr>
          <p:cNvSpPr>
            <a:spLocks noGrp="1"/>
          </p:cNvSpPr>
          <p:nvPr>
            <p:ph type="title" orient="vert"/>
          </p:nvPr>
        </p:nvSpPr>
        <p:spPr>
          <a:xfrm>
            <a:off x="8724900" y="365125"/>
            <a:ext cx="2628900" cy="5811838"/>
          </a:xfrm>
        </p:spPr>
        <p:txBody>
          <a:bodyPr vert="eaVert"/>
          <a:lstStyle>
            <a:lvl1pPr>
              <a:defRPr>
                <a:solidFill>
                  <a:srgbClr val="5C068C"/>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BE7C4C15-100A-4F65-A86F-CA182571BF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1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5C79-517D-4736-AFEF-FD315230DC45}"/>
              </a:ext>
            </a:extLst>
          </p:cNvPr>
          <p:cNvSpPr>
            <a:spLocks noGrp="1"/>
          </p:cNvSpPr>
          <p:nvPr>
            <p:ph type="ctrTitle"/>
          </p:nvPr>
        </p:nvSpPr>
        <p:spPr>
          <a:xfrm>
            <a:off x="1524000" y="1122363"/>
            <a:ext cx="9144000" cy="2387600"/>
          </a:xfrm>
        </p:spPr>
        <p:txBody>
          <a:bodyPr anchor="b"/>
          <a:lstStyle>
            <a:lvl1pPr algn="ctr">
              <a:defRPr sz="6000">
                <a:solidFill>
                  <a:srgbClr val="5C068C"/>
                </a:solidFill>
              </a:defRPr>
            </a:lvl1pPr>
          </a:lstStyle>
          <a:p>
            <a:r>
              <a:rPr lang="en-US"/>
              <a:t>Click to edit Master title style</a:t>
            </a:r>
          </a:p>
        </p:txBody>
      </p:sp>
      <p:sp>
        <p:nvSpPr>
          <p:cNvPr id="3" name="Subtitle 2">
            <a:extLst>
              <a:ext uri="{FF2B5EF4-FFF2-40B4-BE49-F238E27FC236}">
                <a16:creationId xmlns:a16="http://schemas.microsoft.com/office/drawing/2014/main" id="{DE8A9381-DDF9-4459-BE9F-A6F653018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9045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398A8-6DFB-482E-A76D-B3E6F9653E2F}"/>
              </a:ext>
            </a:extLst>
          </p:cNvPr>
          <p:cNvSpPr>
            <a:spLocks noGrp="1"/>
          </p:cNvSpPr>
          <p:nvPr>
            <p:ph type="title"/>
          </p:nvPr>
        </p:nvSpPr>
        <p:spPr/>
        <p:txBody>
          <a:bodyPr/>
          <a:lstStyle>
            <a:lvl1pPr>
              <a:defRPr>
                <a:solidFill>
                  <a:srgbClr val="5C068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5027B5-4C8C-4748-90F0-034D6E735A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233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1874-E722-48EA-A411-9BF91BF466E8}"/>
              </a:ext>
            </a:extLst>
          </p:cNvPr>
          <p:cNvSpPr>
            <a:spLocks noGrp="1"/>
          </p:cNvSpPr>
          <p:nvPr>
            <p:ph type="title"/>
          </p:nvPr>
        </p:nvSpPr>
        <p:spPr>
          <a:xfrm>
            <a:off x="831850" y="1709738"/>
            <a:ext cx="10515600" cy="2852737"/>
          </a:xfrm>
        </p:spPr>
        <p:txBody>
          <a:bodyPr anchor="b"/>
          <a:lstStyle>
            <a:lvl1pPr>
              <a:defRPr sz="6000">
                <a:solidFill>
                  <a:srgbClr val="5C068C"/>
                </a:solidFill>
              </a:defRPr>
            </a:lvl1pPr>
          </a:lstStyle>
          <a:p>
            <a:r>
              <a:rPr lang="en-US"/>
              <a:t>Click to edit Master title style</a:t>
            </a:r>
          </a:p>
        </p:txBody>
      </p:sp>
      <p:sp>
        <p:nvSpPr>
          <p:cNvPr id="3" name="Text Placeholder 2">
            <a:extLst>
              <a:ext uri="{FF2B5EF4-FFF2-40B4-BE49-F238E27FC236}">
                <a16:creationId xmlns:a16="http://schemas.microsoft.com/office/drawing/2014/main" id="{7566CFAC-4F20-48EA-A6F3-242044B1B4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1471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28791-364E-4182-8EFF-07B7BAB2AC22}"/>
              </a:ext>
            </a:extLst>
          </p:cNvPr>
          <p:cNvSpPr>
            <a:spLocks noGrp="1"/>
          </p:cNvSpPr>
          <p:nvPr>
            <p:ph type="title"/>
          </p:nvPr>
        </p:nvSpPr>
        <p:spPr/>
        <p:txBody>
          <a:bodyPr/>
          <a:lstStyle>
            <a:lvl1pPr>
              <a:defRPr>
                <a:solidFill>
                  <a:srgbClr val="5C068C"/>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D5EFB8-3B20-41A2-A46D-54CA67D7B9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2000E-4420-4BF4-83CA-AAE0D428E3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59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3A7D-56EE-4ABE-A03C-963D25B1CDB4}"/>
              </a:ext>
            </a:extLst>
          </p:cNvPr>
          <p:cNvSpPr>
            <a:spLocks noGrp="1"/>
          </p:cNvSpPr>
          <p:nvPr>
            <p:ph type="title"/>
          </p:nvPr>
        </p:nvSpPr>
        <p:spPr>
          <a:xfrm>
            <a:off x="839788" y="365125"/>
            <a:ext cx="10515600" cy="1325563"/>
          </a:xfrm>
        </p:spPr>
        <p:txBody>
          <a:bodyPr/>
          <a:lstStyle>
            <a:lvl1pPr>
              <a:defRPr>
                <a:solidFill>
                  <a:srgbClr val="5C068C"/>
                </a:solidFill>
              </a:defRPr>
            </a:lvl1pPr>
          </a:lstStyle>
          <a:p>
            <a:r>
              <a:rPr lang="en-US"/>
              <a:t>Click to edit Master title style</a:t>
            </a:r>
          </a:p>
        </p:txBody>
      </p:sp>
      <p:sp>
        <p:nvSpPr>
          <p:cNvPr id="3" name="Text Placeholder 2">
            <a:extLst>
              <a:ext uri="{FF2B5EF4-FFF2-40B4-BE49-F238E27FC236}">
                <a16:creationId xmlns:a16="http://schemas.microsoft.com/office/drawing/2014/main" id="{929443AC-2147-4308-A7D3-3659ECB221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A1F179F-F5E9-4887-A4EA-23A713D9B6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4F079-EEB2-4F72-BB2E-01BAC7A142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98B55A-5F2D-4BB0-AA07-940A750B46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633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238F-C24F-4CFC-AC2D-FC9C9867D15A}"/>
              </a:ext>
            </a:extLst>
          </p:cNvPr>
          <p:cNvSpPr>
            <a:spLocks noGrp="1"/>
          </p:cNvSpPr>
          <p:nvPr>
            <p:ph type="title"/>
          </p:nvPr>
        </p:nvSpPr>
        <p:spPr/>
        <p:txBody>
          <a:bodyPr/>
          <a:lstStyle>
            <a:lvl1pPr>
              <a:defRPr>
                <a:solidFill>
                  <a:srgbClr val="5C068C"/>
                </a:solidFill>
              </a:defRPr>
            </a:lvl1pPr>
          </a:lstStyle>
          <a:p>
            <a:r>
              <a:rPr lang="en-US"/>
              <a:t>Click to edit Master title style</a:t>
            </a:r>
          </a:p>
        </p:txBody>
      </p:sp>
    </p:spTree>
    <p:extLst>
      <p:ext uri="{BB962C8B-B14F-4D97-AF65-F5344CB8AC3E}">
        <p14:creationId xmlns:p14="http://schemas.microsoft.com/office/powerpoint/2010/main" val="7331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17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CE3F-0065-4F59-87E2-A5304DF91D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8BBC8F-5CF4-4795-9FF7-C3583AF5F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D0A49-6920-4D60-A8B7-C9707DFCE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2378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5FD509-62F1-495D-B2F1-76F679BE4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F0D58C-F50F-4889-BDBF-61970F466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BF80154-830A-4316-9532-F0628EA3C94D}"/>
              </a:ext>
            </a:extLst>
          </p:cNvPr>
          <p:cNvSpPr/>
          <p:nvPr userDrawn="1"/>
        </p:nvSpPr>
        <p:spPr>
          <a:xfrm>
            <a:off x="0" y="6535711"/>
            <a:ext cx="12192000" cy="337279"/>
          </a:xfrm>
          <a:prstGeom prst="rect">
            <a:avLst/>
          </a:prstGeom>
          <a:gradFill>
            <a:gsLst>
              <a:gs pos="100000">
                <a:srgbClr val="FF6900">
                  <a:alpha val="92000"/>
                </a:srgbClr>
              </a:gs>
              <a:gs pos="40000">
                <a:srgbClr val="E4002B"/>
              </a:gs>
              <a:gs pos="0">
                <a:srgbClr val="5C068C"/>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164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5C068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hyperlink" Target="https://www.youtube.com/watch?v=0SauNUEw_OU&amp;app=desktop"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elephants walking&#10;&#10;Description automatically generated with medium confidence">
            <a:extLst>
              <a:ext uri="{FF2B5EF4-FFF2-40B4-BE49-F238E27FC236}">
                <a16:creationId xmlns:a16="http://schemas.microsoft.com/office/drawing/2014/main" id="{AFB2B45B-D8E6-4C7C-A49F-DAD43A76CCCE}"/>
              </a:ext>
            </a:extLst>
          </p:cNvPr>
          <p:cNvPicPr>
            <a:picLocks noChangeAspect="1"/>
          </p:cNvPicPr>
          <p:nvPr/>
        </p:nvPicPr>
        <p:blipFill>
          <a:blip r:embed="rId3">
            <a:alphaModFix amt="29000"/>
            <a:extLst>
              <a:ext uri="{28A0092B-C50C-407E-A947-70E740481C1C}">
                <a14:useLocalDpi xmlns:a14="http://schemas.microsoft.com/office/drawing/2010/main" val="0"/>
              </a:ext>
            </a:extLst>
          </a:blip>
          <a:stretch>
            <a:fillRect/>
          </a:stretch>
        </p:blipFill>
        <p:spPr>
          <a:xfrm>
            <a:off x="0" y="1"/>
            <a:ext cx="12192000" cy="6543096"/>
          </a:xfrm>
          <a:prstGeom prst="rect">
            <a:avLst/>
          </a:prstGeom>
        </p:spPr>
      </p:pic>
      <p:pic>
        <p:nvPicPr>
          <p:cNvPr id="8" name="Picture 7" descr="Background pattern&#10;&#10;Description automatically generated">
            <a:extLst>
              <a:ext uri="{FF2B5EF4-FFF2-40B4-BE49-F238E27FC236}">
                <a16:creationId xmlns:a16="http://schemas.microsoft.com/office/drawing/2014/main" id="{727544B3-5619-40C9-AAD5-798017029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767254"/>
          </a:xfrm>
          <a:prstGeom prst="rect">
            <a:avLst/>
          </a:prstGeom>
        </p:spPr>
      </p:pic>
      <p:sp>
        <p:nvSpPr>
          <p:cNvPr id="3" name="TextBox 2">
            <a:extLst>
              <a:ext uri="{FF2B5EF4-FFF2-40B4-BE49-F238E27FC236}">
                <a16:creationId xmlns:a16="http://schemas.microsoft.com/office/drawing/2014/main" id="{E8DAD108-4AB5-4AB9-99BA-F66D7AA3EC5E}"/>
              </a:ext>
            </a:extLst>
          </p:cNvPr>
          <p:cNvSpPr txBox="1"/>
          <p:nvPr/>
        </p:nvSpPr>
        <p:spPr>
          <a:xfrm>
            <a:off x="215462" y="915525"/>
            <a:ext cx="11761076" cy="5755422"/>
          </a:xfrm>
          <a:prstGeom prst="rect">
            <a:avLst/>
          </a:prstGeom>
          <a:noFill/>
        </p:spPr>
        <p:txBody>
          <a:bodyPr wrap="square">
            <a:spAutoFit/>
          </a:bodyPr>
          <a:lstStyle/>
          <a:p>
            <a:r>
              <a:rPr lang="en-US" b="1" dirty="0">
                <a:solidFill>
                  <a:srgbClr val="5C068C"/>
                </a:solidFill>
              </a:rPr>
              <a:t>It's about female elephants. You know, as all good stories begin. See, in the wild, when a mama elephant is giving birth, all the other female elephants in the herd back around her in formation. They close ranks so that the delivering mama cannot even be seen in the middle. They stomp and kick up dirt and soil to throw attackers off the scent and basically act like a pack of </a:t>
            </a:r>
            <a:r>
              <a:rPr lang="en-US" b="1" dirty="0" err="1">
                <a:solidFill>
                  <a:srgbClr val="5C068C"/>
                </a:solidFill>
              </a:rPr>
              <a:t>badasses</a:t>
            </a:r>
            <a:r>
              <a:rPr lang="en-US" b="1" dirty="0">
                <a:solidFill>
                  <a:srgbClr val="5C068C"/>
                </a:solidFill>
              </a:rPr>
              <a:t>. </a:t>
            </a:r>
          </a:p>
          <a:p>
            <a:endParaRPr lang="en-US" sz="1400" b="1" dirty="0">
              <a:solidFill>
                <a:srgbClr val="5C068C"/>
              </a:solidFill>
            </a:endParaRPr>
          </a:p>
          <a:p>
            <a:r>
              <a:rPr lang="en-US" b="1" dirty="0">
                <a:solidFill>
                  <a:srgbClr val="5C068C"/>
                </a:solidFill>
              </a:rPr>
              <a:t>They surround the mama and incoming baby in protection, sending a clear signal to predators that if they want to attack their friend while she is vulnerable, they'll have to get through 40 tons of female aggression first. </a:t>
            </a:r>
          </a:p>
          <a:p>
            <a:endParaRPr lang="en-US" sz="1400" b="1" dirty="0">
              <a:solidFill>
                <a:srgbClr val="5C068C"/>
              </a:solidFill>
            </a:endParaRPr>
          </a:p>
          <a:p>
            <a:r>
              <a:rPr lang="en-US" b="1" dirty="0">
                <a:solidFill>
                  <a:srgbClr val="5C068C"/>
                </a:solidFill>
              </a:rPr>
              <a:t>When the baby elephant is delivered, the sister elephants do two things: they kick sand or dirt over the newborn to protect its fragile skin from the sun, and then they all start trumpeting, a female celebration of new life, of sisterhood, of something beautiful being born in a harsh, wild world despite enemies and attackers and predators and odds. </a:t>
            </a:r>
          </a:p>
          <a:p>
            <a:endParaRPr lang="en-US" sz="1400" b="1" dirty="0">
              <a:solidFill>
                <a:srgbClr val="5C068C"/>
              </a:solidFill>
            </a:endParaRPr>
          </a:p>
          <a:p>
            <a:r>
              <a:rPr lang="en-US" b="1" dirty="0">
                <a:solidFill>
                  <a:srgbClr val="5C068C"/>
                </a:solidFill>
              </a:rPr>
              <a:t>Scientists tell us this: They normally take this formation in only two cases - under attack by predators like lions, or during the birth of a new elephant.</a:t>
            </a:r>
          </a:p>
          <a:p>
            <a:endParaRPr lang="en-US" sz="1400" b="1" dirty="0">
              <a:solidFill>
                <a:srgbClr val="5C068C"/>
              </a:solidFill>
            </a:endParaRPr>
          </a:p>
          <a:p>
            <a:r>
              <a:rPr lang="en-US" b="1" dirty="0">
                <a:solidFill>
                  <a:srgbClr val="5C068C"/>
                </a:solidFill>
              </a:rPr>
              <a:t>This is what we do, girls. When our sisters are vulnerable, when they are giving birth to new life, new ideas, new ministries, new spaces, when they are under attack, when they need their people to surround them so they can create, deliver, heal, recover...we get in formation. We close ranks and literally have each others' backs. You want to mess with our sis? Come through us first. Good luck.</a:t>
            </a:r>
          </a:p>
          <a:p>
            <a:endParaRPr lang="en-US" sz="1400" b="1" dirty="0">
              <a:solidFill>
                <a:srgbClr val="5C068C"/>
              </a:solidFill>
            </a:endParaRPr>
          </a:p>
          <a:p>
            <a:pPr algn="ctr"/>
            <a:r>
              <a:rPr lang="en-US" sz="2400" b="1" dirty="0">
                <a:solidFill>
                  <a:srgbClr val="E4002B"/>
                </a:solidFill>
                <a:hlinkClick r:id="rId5">
                  <a:extLst>
                    <a:ext uri="{A12FA001-AC4F-418D-AE19-62706E023703}">
                      <ahyp:hlinkClr xmlns:ahyp="http://schemas.microsoft.com/office/drawing/2018/hyperlinkcolor" val="tx"/>
                    </a:ext>
                  </a:extLst>
                </a:hlinkClick>
              </a:rPr>
              <a:t>https://www.youtube.com/watch?v=0SauNUEw_OU&amp;app=desktop</a:t>
            </a:r>
            <a:r>
              <a:rPr lang="en-US" sz="2400" b="1" dirty="0">
                <a:solidFill>
                  <a:srgbClr val="5C068C"/>
                </a:solidFill>
              </a:rPr>
              <a:t> </a:t>
            </a:r>
          </a:p>
        </p:txBody>
      </p:sp>
      <p:sp>
        <p:nvSpPr>
          <p:cNvPr id="4" name="TextBox 3">
            <a:extLst>
              <a:ext uri="{FF2B5EF4-FFF2-40B4-BE49-F238E27FC236}">
                <a16:creationId xmlns:a16="http://schemas.microsoft.com/office/drawing/2014/main" id="{AC670842-64FA-48CA-AD5A-F33921BB9778}"/>
              </a:ext>
            </a:extLst>
          </p:cNvPr>
          <p:cNvSpPr txBox="1"/>
          <p:nvPr/>
        </p:nvSpPr>
        <p:spPr>
          <a:xfrm>
            <a:off x="3911652" y="60462"/>
            <a:ext cx="4368696" cy="646331"/>
          </a:xfrm>
          <a:prstGeom prst="rect">
            <a:avLst/>
          </a:prstGeom>
          <a:noFill/>
        </p:spPr>
        <p:txBody>
          <a:bodyPr wrap="none" rtlCol="0">
            <a:spAutoFit/>
          </a:bodyPr>
          <a:lstStyle/>
          <a:p>
            <a:r>
              <a:rPr lang="en-US" sz="3600" b="1" dirty="0">
                <a:solidFill>
                  <a:schemeClr val="bg1"/>
                </a:solidFill>
              </a:rPr>
              <a:t>THE ELEPHANT STORY</a:t>
            </a:r>
          </a:p>
        </p:txBody>
      </p:sp>
      <p:pic>
        <p:nvPicPr>
          <p:cNvPr id="7" name="Picture 6" descr="Logo, company name&#10;&#10;Description automatically generated">
            <a:extLst>
              <a:ext uri="{FF2B5EF4-FFF2-40B4-BE49-F238E27FC236}">
                <a16:creationId xmlns:a16="http://schemas.microsoft.com/office/drawing/2014/main" id="{33FFE557-5258-4643-82A9-8B042F926B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2532" y="6543096"/>
            <a:ext cx="526482" cy="314903"/>
          </a:xfrm>
          <a:prstGeom prst="rect">
            <a:avLst/>
          </a:prstGeom>
        </p:spPr>
      </p:pic>
    </p:spTree>
    <p:extLst>
      <p:ext uri="{BB962C8B-B14F-4D97-AF65-F5344CB8AC3E}">
        <p14:creationId xmlns:p14="http://schemas.microsoft.com/office/powerpoint/2010/main" val="2826444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liance Template.pptx" id="{8059906F-BDAC-4621-B887-CC71311B6624}" vid="{E34C4EC3-986E-4550-9771-79E2E5DB6A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Alliance Template</Template>
  <TotalTime>454</TotalTime>
  <Words>333</Words>
  <Application>Microsoft Office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Myers</dc:creator>
  <cp:lastModifiedBy>Vanessa</cp:lastModifiedBy>
  <cp:revision>19</cp:revision>
  <dcterms:created xsi:type="dcterms:W3CDTF">2017-06-21T19:13:14Z</dcterms:created>
  <dcterms:modified xsi:type="dcterms:W3CDTF">2023-05-18T22:29:00Z</dcterms:modified>
</cp:coreProperties>
</file>