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42" r:id="rId5"/>
    <p:sldId id="260" r:id="rId6"/>
    <p:sldId id="352" r:id="rId7"/>
    <p:sldId id="347" r:id="rId8"/>
    <p:sldId id="265" r:id="rId9"/>
    <p:sldId id="261" r:id="rId10"/>
    <p:sldId id="337" r:id="rId11"/>
    <p:sldId id="282" r:id="rId12"/>
    <p:sldId id="283" r:id="rId13"/>
    <p:sldId id="338" r:id="rId14"/>
    <p:sldId id="353" r:id="rId15"/>
    <p:sldId id="330" r:id="rId16"/>
    <p:sldId id="324" r:id="rId17"/>
    <p:sldId id="325" r:id="rId18"/>
    <p:sldId id="327" r:id="rId19"/>
    <p:sldId id="349" r:id="rId20"/>
    <p:sldId id="341" r:id="rId21"/>
    <p:sldId id="339" r:id="rId22"/>
    <p:sldId id="354" r:id="rId23"/>
    <p:sldId id="26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AF366-519C-4109-9719-8B0783672FEB}" v="40" dt="2023-05-21T15:27:35.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0" autoAdjust="0"/>
    <p:restoredTop sz="62656" autoAdjust="0"/>
  </p:normalViewPr>
  <p:slideViewPr>
    <p:cSldViewPr snapToGrid="0" snapToObjects="1">
      <p:cViewPr varScale="1">
        <p:scale>
          <a:sx n="46" d="100"/>
          <a:sy n="46" d="100"/>
        </p:scale>
        <p:origin x="1536"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47" d="100"/>
          <a:sy n="147" d="100"/>
        </p:scale>
        <p:origin x="-3224"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son, Amy" userId="71e92878-9cc5-4c91-a8cd-7d0cea7f80c0" providerId="ADAL" clId="{750AF366-519C-4109-9719-8B0783672FEB}"/>
    <pc:docChg chg="undo custSel addSld delSld modSld">
      <pc:chgData name="Wilson, Amy" userId="71e92878-9cc5-4c91-a8cd-7d0cea7f80c0" providerId="ADAL" clId="{750AF366-519C-4109-9719-8B0783672FEB}" dt="2023-05-21T15:34:32.388" v="597" actId="1076"/>
      <pc:docMkLst>
        <pc:docMk/>
      </pc:docMkLst>
      <pc:sldChg chg="modSp mod">
        <pc:chgData name="Wilson, Amy" userId="71e92878-9cc5-4c91-a8cd-7d0cea7f80c0" providerId="ADAL" clId="{750AF366-519C-4109-9719-8B0783672FEB}" dt="2023-05-21T14:32:53.428" v="121" actId="255"/>
        <pc:sldMkLst>
          <pc:docMk/>
          <pc:sldMk cId="2275410606" sldId="261"/>
        </pc:sldMkLst>
        <pc:spChg chg="mod">
          <ac:chgData name="Wilson, Amy" userId="71e92878-9cc5-4c91-a8cd-7d0cea7f80c0" providerId="ADAL" clId="{750AF366-519C-4109-9719-8B0783672FEB}" dt="2023-05-21T14:32:01.943" v="111" actId="14100"/>
          <ac:spMkLst>
            <pc:docMk/>
            <pc:sldMk cId="2275410606" sldId="261"/>
            <ac:spMk id="5" creationId="{00000000-0000-0000-0000-000000000000}"/>
          </ac:spMkLst>
        </pc:spChg>
        <pc:spChg chg="mod">
          <ac:chgData name="Wilson, Amy" userId="71e92878-9cc5-4c91-a8cd-7d0cea7f80c0" providerId="ADAL" clId="{750AF366-519C-4109-9719-8B0783672FEB}" dt="2023-05-21T14:32:53.428" v="121" actId="255"/>
          <ac:spMkLst>
            <pc:docMk/>
            <pc:sldMk cId="2275410606" sldId="261"/>
            <ac:spMk id="7" creationId="{00000000-0000-0000-0000-000000000000}"/>
          </ac:spMkLst>
        </pc:spChg>
      </pc:sldChg>
      <pc:sldChg chg="modSp mod">
        <pc:chgData name="Wilson, Amy" userId="71e92878-9cc5-4c91-a8cd-7d0cea7f80c0" providerId="ADAL" clId="{750AF366-519C-4109-9719-8B0783672FEB}" dt="2023-05-21T15:08:42.182" v="467" actId="120"/>
        <pc:sldMkLst>
          <pc:docMk/>
          <pc:sldMk cId="3588450058" sldId="265"/>
        </pc:sldMkLst>
        <pc:spChg chg="mod">
          <ac:chgData name="Wilson, Amy" userId="71e92878-9cc5-4c91-a8cd-7d0cea7f80c0" providerId="ADAL" clId="{750AF366-519C-4109-9719-8B0783672FEB}" dt="2023-05-21T15:08:12.431" v="462" actId="122"/>
          <ac:spMkLst>
            <pc:docMk/>
            <pc:sldMk cId="3588450058" sldId="265"/>
            <ac:spMk id="5" creationId="{00000000-0000-0000-0000-000000000000}"/>
          </ac:spMkLst>
        </pc:spChg>
        <pc:spChg chg="mod">
          <ac:chgData name="Wilson, Amy" userId="71e92878-9cc5-4c91-a8cd-7d0cea7f80c0" providerId="ADAL" clId="{750AF366-519C-4109-9719-8B0783672FEB}" dt="2023-05-21T15:08:42.182" v="467" actId="120"/>
          <ac:spMkLst>
            <pc:docMk/>
            <pc:sldMk cId="3588450058" sldId="265"/>
            <ac:spMk id="6" creationId="{00000000-0000-0000-0000-000000000000}"/>
          </ac:spMkLst>
        </pc:spChg>
      </pc:sldChg>
      <pc:sldChg chg="modSp mod">
        <pc:chgData name="Wilson, Amy" userId="71e92878-9cc5-4c91-a8cd-7d0cea7f80c0" providerId="ADAL" clId="{750AF366-519C-4109-9719-8B0783672FEB}" dt="2023-05-21T15:34:32.388" v="597" actId="1076"/>
        <pc:sldMkLst>
          <pc:docMk/>
          <pc:sldMk cId="4256330943" sldId="268"/>
        </pc:sldMkLst>
        <pc:spChg chg="mod">
          <ac:chgData name="Wilson, Amy" userId="71e92878-9cc5-4c91-a8cd-7d0cea7f80c0" providerId="ADAL" clId="{750AF366-519C-4109-9719-8B0783672FEB}" dt="2023-05-21T15:34:22.659" v="596" actId="122"/>
          <ac:spMkLst>
            <pc:docMk/>
            <pc:sldMk cId="4256330943" sldId="268"/>
            <ac:spMk id="8" creationId="{00000000-0000-0000-0000-000000000000}"/>
          </ac:spMkLst>
        </pc:spChg>
        <pc:spChg chg="mod">
          <ac:chgData name="Wilson, Amy" userId="71e92878-9cc5-4c91-a8cd-7d0cea7f80c0" providerId="ADAL" clId="{750AF366-519C-4109-9719-8B0783672FEB}" dt="2023-05-21T15:34:17.005" v="595" actId="27636"/>
          <ac:spMkLst>
            <pc:docMk/>
            <pc:sldMk cId="4256330943" sldId="268"/>
            <ac:spMk id="9" creationId="{00000000-0000-0000-0000-000000000000}"/>
          </ac:spMkLst>
        </pc:spChg>
        <pc:picChg chg="mod">
          <ac:chgData name="Wilson, Amy" userId="71e92878-9cc5-4c91-a8cd-7d0cea7f80c0" providerId="ADAL" clId="{750AF366-519C-4109-9719-8B0783672FEB}" dt="2023-05-21T15:34:32.388" v="597" actId="1076"/>
          <ac:picMkLst>
            <pc:docMk/>
            <pc:sldMk cId="4256330943" sldId="268"/>
            <ac:picMk id="2" creationId="{00000000-0000-0000-0000-000000000000}"/>
          </ac:picMkLst>
        </pc:picChg>
      </pc:sldChg>
      <pc:sldChg chg="modSp mod">
        <pc:chgData name="Wilson, Amy" userId="71e92878-9cc5-4c91-a8cd-7d0cea7f80c0" providerId="ADAL" clId="{750AF366-519C-4109-9719-8B0783672FEB}" dt="2023-05-21T15:01:38.312" v="273" actId="255"/>
        <pc:sldMkLst>
          <pc:docMk/>
          <pc:sldMk cId="1871860066" sldId="282"/>
        </pc:sldMkLst>
        <pc:spChg chg="mod">
          <ac:chgData name="Wilson, Amy" userId="71e92878-9cc5-4c91-a8cd-7d0cea7f80c0" providerId="ADAL" clId="{750AF366-519C-4109-9719-8B0783672FEB}" dt="2023-05-21T15:01:38.312" v="273" actId="255"/>
          <ac:spMkLst>
            <pc:docMk/>
            <pc:sldMk cId="1871860066" sldId="282"/>
            <ac:spMk id="4" creationId="{00000000-0000-0000-0000-000000000000}"/>
          </ac:spMkLst>
        </pc:spChg>
        <pc:spChg chg="mod">
          <ac:chgData name="Wilson, Amy" userId="71e92878-9cc5-4c91-a8cd-7d0cea7f80c0" providerId="ADAL" clId="{750AF366-519C-4109-9719-8B0783672FEB}" dt="2023-05-21T15:01:32.895" v="272" actId="255"/>
          <ac:spMkLst>
            <pc:docMk/>
            <pc:sldMk cId="1871860066" sldId="282"/>
            <ac:spMk id="7" creationId="{00000000-0000-0000-0000-000000000000}"/>
          </ac:spMkLst>
        </pc:spChg>
      </pc:sldChg>
      <pc:sldChg chg="del">
        <pc:chgData name="Wilson, Amy" userId="71e92878-9cc5-4c91-a8cd-7d0cea7f80c0" providerId="ADAL" clId="{750AF366-519C-4109-9719-8B0783672FEB}" dt="2023-05-21T14:53:26.508" v="162" actId="2696"/>
        <pc:sldMkLst>
          <pc:docMk/>
          <pc:sldMk cId="51633684" sldId="283"/>
        </pc:sldMkLst>
      </pc:sldChg>
      <pc:sldChg chg="modSp mod">
        <pc:chgData name="Wilson, Amy" userId="71e92878-9cc5-4c91-a8cd-7d0cea7f80c0" providerId="ADAL" clId="{750AF366-519C-4109-9719-8B0783672FEB}" dt="2023-05-21T15:04:59.611" v="407" actId="20577"/>
        <pc:sldMkLst>
          <pc:docMk/>
          <pc:sldMk cId="4284320780" sldId="283"/>
        </pc:sldMkLst>
        <pc:spChg chg="mod">
          <ac:chgData name="Wilson, Amy" userId="71e92878-9cc5-4c91-a8cd-7d0cea7f80c0" providerId="ADAL" clId="{750AF366-519C-4109-9719-8B0783672FEB}" dt="2023-05-21T15:01:03.929" v="271" actId="122"/>
          <ac:spMkLst>
            <pc:docMk/>
            <pc:sldMk cId="4284320780" sldId="283"/>
            <ac:spMk id="5" creationId="{00000000-0000-0000-0000-000000000000}"/>
          </ac:spMkLst>
        </pc:spChg>
        <pc:spChg chg="mod">
          <ac:chgData name="Wilson, Amy" userId="71e92878-9cc5-4c91-a8cd-7d0cea7f80c0" providerId="ADAL" clId="{750AF366-519C-4109-9719-8B0783672FEB}" dt="2023-05-21T15:04:59.611" v="407" actId="20577"/>
          <ac:spMkLst>
            <pc:docMk/>
            <pc:sldMk cId="4284320780" sldId="283"/>
            <ac:spMk id="7" creationId="{00000000-0000-0000-0000-000000000000}"/>
          </ac:spMkLst>
        </pc:spChg>
      </pc:sldChg>
      <pc:sldChg chg="del">
        <pc:chgData name="Wilson, Amy" userId="71e92878-9cc5-4c91-a8cd-7d0cea7f80c0" providerId="ADAL" clId="{750AF366-519C-4109-9719-8B0783672FEB}" dt="2023-05-21T15:05:53.756" v="408" actId="47"/>
        <pc:sldMkLst>
          <pc:docMk/>
          <pc:sldMk cId="4045241794" sldId="301"/>
        </pc:sldMkLst>
      </pc:sldChg>
      <pc:sldChg chg="del">
        <pc:chgData name="Wilson, Amy" userId="71e92878-9cc5-4c91-a8cd-7d0cea7f80c0" providerId="ADAL" clId="{750AF366-519C-4109-9719-8B0783672FEB}" dt="2023-05-21T15:13:34.491" v="499" actId="47"/>
        <pc:sldMkLst>
          <pc:docMk/>
          <pc:sldMk cId="999672488" sldId="302"/>
        </pc:sldMkLst>
      </pc:sldChg>
      <pc:sldChg chg="del">
        <pc:chgData name="Wilson, Amy" userId="71e92878-9cc5-4c91-a8cd-7d0cea7f80c0" providerId="ADAL" clId="{750AF366-519C-4109-9719-8B0783672FEB}" dt="2023-05-21T14:25:11.329" v="98" actId="47"/>
        <pc:sldMkLst>
          <pc:docMk/>
          <pc:sldMk cId="2261693877" sldId="319"/>
        </pc:sldMkLst>
      </pc:sldChg>
      <pc:sldChg chg="modSp mod">
        <pc:chgData name="Wilson, Amy" userId="71e92878-9cc5-4c91-a8cd-7d0cea7f80c0" providerId="ADAL" clId="{750AF366-519C-4109-9719-8B0783672FEB}" dt="2023-05-21T15:11:59.359" v="495" actId="255"/>
        <pc:sldMkLst>
          <pc:docMk/>
          <pc:sldMk cId="2184827852" sldId="324"/>
        </pc:sldMkLst>
        <pc:spChg chg="mod">
          <ac:chgData name="Wilson, Amy" userId="71e92878-9cc5-4c91-a8cd-7d0cea7f80c0" providerId="ADAL" clId="{750AF366-519C-4109-9719-8B0783672FEB}" dt="2023-05-21T15:11:59.359" v="495" actId="255"/>
          <ac:spMkLst>
            <pc:docMk/>
            <pc:sldMk cId="2184827852" sldId="324"/>
            <ac:spMk id="23555" creationId="{00000000-0000-0000-0000-000000000000}"/>
          </ac:spMkLst>
        </pc:spChg>
      </pc:sldChg>
      <pc:sldChg chg="modSp mod">
        <pc:chgData name="Wilson, Amy" userId="71e92878-9cc5-4c91-a8cd-7d0cea7f80c0" providerId="ADAL" clId="{750AF366-519C-4109-9719-8B0783672FEB}" dt="2023-05-21T15:12:31.790" v="498" actId="255"/>
        <pc:sldMkLst>
          <pc:docMk/>
          <pc:sldMk cId="2962065119" sldId="327"/>
        </pc:sldMkLst>
        <pc:spChg chg="mod">
          <ac:chgData name="Wilson, Amy" userId="71e92878-9cc5-4c91-a8cd-7d0cea7f80c0" providerId="ADAL" clId="{750AF366-519C-4109-9719-8B0783672FEB}" dt="2023-05-21T15:12:22.719" v="497" actId="27636"/>
          <ac:spMkLst>
            <pc:docMk/>
            <pc:sldMk cId="2962065119" sldId="327"/>
            <ac:spMk id="26626" creationId="{00000000-0000-0000-0000-000000000000}"/>
          </ac:spMkLst>
        </pc:spChg>
        <pc:spChg chg="mod">
          <ac:chgData name="Wilson, Amy" userId="71e92878-9cc5-4c91-a8cd-7d0cea7f80c0" providerId="ADAL" clId="{750AF366-519C-4109-9719-8B0783672FEB}" dt="2023-05-21T15:12:31.790" v="498" actId="255"/>
          <ac:spMkLst>
            <pc:docMk/>
            <pc:sldMk cId="2962065119" sldId="327"/>
            <ac:spMk id="26627" creationId="{00000000-0000-0000-0000-000000000000}"/>
          </ac:spMkLst>
        </pc:spChg>
      </pc:sldChg>
      <pc:sldChg chg="modSp mod">
        <pc:chgData name="Wilson, Amy" userId="71e92878-9cc5-4c91-a8cd-7d0cea7f80c0" providerId="ADAL" clId="{750AF366-519C-4109-9719-8B0783672FEB}" dt="2023-05-21T15:11:45.626" v="494" actId="20577"/>
        <pc:sldMkLst>
          <pc:docMk/>
          <pc:sldMk cId="4061942761" sldId="330"/>
        </pc:sldMkLst>
        <pc:spChg chg="mod">
          <ac:chgData name="Wilson, Amy" userId="71e92878-9cc5-4c91-a8cd-7d0cea7f80c0" providerId="ADAL" clId="{750AF366-519C-4109-9719-8B0783672FEB}" dt="2023-05-21T15:11:45.626" v="494" actId="20577"/>
          <ac:spMkLst>
            <pc:docMk/>
            <pc:sldMk cId="4061942761" sldId="330"/>
            <ac:spMk id="21507" creationId="{00000000-0000-0000-0000-000000000000}"/>
          </ac:spMkLst>
        </pc:spChg>
      </pc:sldChg>
      <pc:sldChg chg="del">
        <pc:chgData name="Wilson, Amy" userId="71e92878-9cc5-4c91-a8cd-7d0cea7f80c0" providerId="ADAL" clId="{750AF366-519C-4109-9719-8B0783672FEB}" dt="2023-05-21T14:22:58.619" v="0" actId="47"/>
        <pc:sldMkLst>
          <pc:docMk/>
          <pc:sldMk cId="1136507457" sldId="335"/>
        </pc:sldMkLst>
      </pc:sldChg>
      <pc:sldChg chg="modSp mod">
        <pc:chgData name="Wilson, Amy" userId="71e92878-9cc5-4c91-a8cd-7d0cea7f80c0" providerId="ADAL" clId="{750AF366-519C-4109-9719-8B0783672FEB}" dt="2023-05-21T14:45:27.566" v="129" actId="14100"/>
        <pc:sldMkLst>
          <pc:docMk/>
          <pc:sldMk cId="1363063040" sldId="337"/>
        </pc:sldMkLst>
        <pc:spChg chg="mod">
          <ac:chgData name="Wilson, Amy" userId="71e92878-9cc5-4c91-a8cd-7d0cea7f80c0" providerId="ADAL" clId="{750AF366-519C-4109-9719-8B0783672FEB}" dt="2023-05-21T14:45:15.245" v="127" actId="122"/>
          <ac:spMkLst>
            <pc:docMk/>
            <pc:sldMk cId="1363063040" sldId="337"/>
            <ac:spMk id="5" creationId="{00000000-0000-0000-0000-000000000000}"/>
          </ac:spMkLst>
        </pc:spChg>
        <pc:spChg chg="mod">
          <ac:chgData name="Wilson, Amy" userId="71e92878-9cc5-4c91-a8cd-7d0cea7f80c0" providerId="ADAL" clId="{750AF366-519C-4109-9719-8B0783672FEB}" dt="2023-05-21T14:45:27.566" v="129" actId="14100"/>
          <ac:spMkLst>
            <pc:docMk/>
            <pc:sldMk cId="1363063040" sldId="337"/>
            <ac:spMk id="7" creationId="{00000000-0000-0000-0000-000000000000}"/>
          </ac:spMkLst>
        </pc:spChg>
      </pc:sldChg>
      <pc:sldChg chg="del">
        <pc:chgData name="Wilson, Amy" userId="71e92878-9cc5-4c91-a8cd-7d0cea7f80c0" providerId="ADAL" clId="{750AF366-519C-4109-9719-8B0783672FEB}" dt="2023-05-21T14:23:02.187" v="1" actId="47"/>
        <pc:sldMkLst>
          <pc:docMk/>
          <pc:sldMk cId="1096257300" sldId="338"/>
        </pc:sldMkLst>
      </pc:sldChg>
      <pc:sldChg chg="modSp mod">
        <pc:chgData name="Wilson, Amy" userId="71e92878-9cc5-4c91-a8cd-7d0cea7f80c0" providerId="ADAL" clId="{750AF366-519C-4109-9719-8B0783672FEB}" dt="2023-05-21T14:52:36.333" v="161" actId="255"/>
        <pc:sldMkLst>
          <pc:docMk/>
          <pc:sldMk cId="3591666521" sldId="338"/>
        </pc:sldMkLst>
        <pc:graphicFrameChg chg="mod">
          <ac:chgData name="Wilson, Amy" userId="71e92878-9cc5-4c91-a8cd-7d0cea7f80c0" providerId="ADAL" clId="{750AF366-519C-4109-9719-8B0783672FEB}" dt="2023-05-21T14:52:28.073" v="160" actId="255"/>
          <ac:graphicFrameMkLst>
            <pc:docMk/>
            <pc:sldMk cId="3591666521" sldId="338"/>
            <ac:graphicFrameMk id="6" creationId="{4B70CE7C-ED94-4DD9-8736-1F3283ADE692}"/>
          </ac:graphicFrameMkLst>
        </pc:graphicFrameChg>
        <pc:graphicFrameChg chg="mod">
          <ac:chgData name="Wilson, Amy" userId="71e92878-9cc5-4c91-a8cd-7d0cea7f80c0" providerId="ADAL" clId="{750AF366-519C-4109-9719-8B0783672FEB}" dt="2023-05-21T14:52:36.333" v="161" actId="255"/>
          <ac:graphicFrameMkLst>
            <pc:docMk/>
            <pc:sldMk cId="3591666521" sldId="338"/>
            <ac:graphicFrameMk id="7" creationId="{226B986F-10CE-4568-A0A7-7DF5A5686CEB}"/>
          </ac:graphicFrameMkLst>
        </pc:graphicFrameChg>
      </pc:sldChg>
      <pc:sldChg chg="modSp mod">
        <pc:chgData name="Wilson, Amy" userId="71e92878-9cc5-4c91-a8cd-7d0cea7f80c0" providerId="ADAL" clId="{750AF366-519C-4109-9719-8B0783672FEB}" dt="2023-05-21T15:33:42.086" v="587" actId="14100"/>
        <pc:sldMkLst>
          <pc:docMk/>
          <pc:sldMk cId="2242598855" sldId="339"/>
        </pc:sldMkLst>
        <pc:spChg chg="mod">
          <ac:chgData name="Wilson, Amy" userId="71e92878-9cc5-4c91-a8cd-7d0cea7f80c0" providerId="ADAL" clId="{750AF366-519C-4109-9719-8B0783672FEB}" dt="2023-05-21T15:33:36.792" v="586" actId="14100"/>
          <ac:spMkLst>
            <pc:docMk/>
            <pc:sldMk cId="2242598855" sldId="339"/>
            <ac:spMk id="40962" creationId="{00000000-0000-0000-0000-000000000000}"/>
          </ac:spMkLst>
        </pc:spChg>
        <pc:spChg chg="mod">
          <ac:chgData name="Wilson, Amy" userId="71e92878-9cc5-4c91-a8cd-7d0cea7f80c0" providerId="ADAL" clId="{750AF366-519C-4109-9719-8B0783672FEB}" dt="2023-05-21T15:33:42.086" v="587" actId="14100"/>
          <ac:spMkLst>
            <pc:docMk/>
            <pc:sldMk cId="2242598855" sldId="339"/>
            <ac:spMk id="40963" creationId="{00000000-0000-0000-0000-000000000000}"/>
          </ac:spMkLst>
        </pc:spChg>
      </pc:sldChg>
      <pc:sldChg chg="del">
        <pc:chgData name="Wilson, Amy" userId="71e92878-9cc5-4c91-a8cd-7d0cea7f80c0" providerId="ADAL" clId="{750AF366-519C-4109-9719-8B0783672FEB}" dt="2023-05-21T14:25:09.540" v="97" actId="47"/>
        <pc:sldMkLst>
          <pc:docMk/>
          <pc:sldMk cId="1063851039" sldId="340"/>
        </pc:sldMkLst>
      </pc:sldChg>
      <pc:sldChg chg="modSp mod">
        <pc:chgData name="Wilson, Amy" userId="71e92878-9cc5-4c91-a8cd-7d0cea7f80c0" providerId="ADAL" clId="{750AF366-519C-4109-9719-8B0783672FEB}" dt="2023-05-21T15:32:46.756" v="581" actId="20577"/>
        <pc:sldMkLst>
          <pc:docMk/>
          <pc:sldMk cId="2178183816" sldId="341"/>
        </pc:sldMkLst>
        <pc:spChg chg="mod">
          <ac:chgData name="Wilson, Amy" userId="71e92878-9cc5-4c91-a8cd-7d0cea7f80c0" providerId="ADAL" clId="{750AF366-519C-4109-9719-8B0783672FEB}" dt="2023-05-21T15:32:46.756" v="581" actId="20577"/>
          <ac:spMkLst>
            <pc:docMk/>
            <pc:sldMk cId="2178183816" sldId="341"/>
            <ac:spMk id="40962" creationId="{00000000-0000-0000-0000-000000000000}"/>
          </ac:spMkLst>
        </pc:spChg>
        <pc:spChg chg="mod">
          <ac:chgData name="Wilson, Amy" userId="71e92878-9cc5-4c91-a8cd-7d0cea7f80c0" providerId="ADAL" clId="{750AF366-519C-4109-9719-8B0783672FEB}" dt="2023-05-21T15:30:15.830" v="556" actId="255"/>
          <ac:spMkLst>
            <pc:docMk/>
            <pc:sldMk cId="2178183816" sldId="341"/>
            <ac:spMk id="40963" creationId="{00000000-0000-0000-0000-000000000000}"/>
          </ac:spMkLst>
        </pc:spChg>
      </pc:sldChg>
      <pc:sldChg chg="addSp delSp mod">
        <pc:chgData name="Wilson, Amy" userId="71e92878-9cc5-4c91-a8cd-7d0cea7f80c0" providerId="ADAL" clId="{750AF366-519C-4109-9719-8B0783672FEB}" dt="2023-05-21T15:16:05.923" v="503" actId="478"/>
        <pc:sldMkLst>
          <pc:docMk/>
          <pc:sldMk cId="3029104440" sldId="342"/>
        </pc:sldMkLst>
        <pc:picChg chg="add del">
          <ac:chgData name="Wilson, Amy" userId="71e92878-9cc5-4c91-a8cd-7d0cea7f80c0" providerId="ADAL" clId="{750AF366-519C-4109-9719-8B0783672FEB}" dt="2023-05-21T15:16:05.923" v="503" actId="478"/>
          <ac:picMkLst>
            <pc:docMk/>
            <pc:sldMk cId="3029104440" sldId="342"/>
            <ac:picMk id="5" creationId="{B15C03D8-5E62-440B-9A88-73719C57C4E2}"/>
          </ac:picMkLst>
        </pc:picChg>
        <pc:picChg chg="add del">
          <ac:chgData name="Wilson, Amy" userId="71e92878-9cc5-4c91-a8cd-7d0cea7f80c0" providerId="ADAL" clId="{750AF366-519C-4109-9719-8B0783672FEB}" dt="2023-05-21T15:16:04.751" v="502"/>
          <ac:picMkLst>
            <pc:docMk/>
            <pc:sldMk cId="3029104440" sldId="342"/>
            <ac:picMk id="1026" creationId="{502F7AB5-5C7F-94A6-3897-AC3FEB27EDDC}"/>
          </ac:picMkLst>
        </pc:picChg>
      </pc:sldChg>
      <pc:sldChg chg="addSp modSp mod">
        <pc:chgData name="Wilson, Amy" userId="71e92878-9cc5-4c91-a8cd-7d0cea7f80c0" providerId="ADAL" clId="{750AF366-519C-4109-9719-8B0783672FEB}" dt="2023-05-21T14:27:15.842" v="108" actId="1076"/>
        <pc:sldMkLst>
          <pc:docMk/>
          <pc:sldMk cId="3941508379" sldId="347"/>
        </pc:sldMkLst>
        <pc:spChg chg="mod">
          <ac:chgData name="Wilson, Amy" userId="71e92878-9cc5-4c91-a8cd-7d0cea7f80c0" providerId="ADAL" clId="{750AF366-519C-4109-9719-8B0783672FEB}" dt="2023-05-21T14:26:40.650" v="103" actId="14100"/>
          <ac:spMkLst>
            <pc:docMk/>
            <pc:sldMk cId="3941508379" sldId="347"/>
            <ac:spMk id="2" creationId="{7D30169B-7FF4-49A4-8ECB-5B4427EF6C21}"/>
          </ac:spMkLst>
        </pc:spChg>
        <pc:picChg chg="add mod">
          <ac:chgData name="Wilson, Amy" userId="71e92878-9cc5-4c91-a8cd-7d0cea7f80c0" providerId="ADAL" clId="{750AF366-519C-4109-9719-8B0783672FEB}" dt="2023-05-21T14:27:06.725" v="106" actId="1076"/>
          <ac:picMkLst>
            <pc:docMk/>
            <pc:sldMk cId="3941508379" sldId="347"/>
            <ac:picMk id="4" creationId="{E72B0341-A6D7-A23D-E154-4C72B73FF572}"/>
          </ac:picMkLst>
        </pc:picChg>
        <pc:picChg chg="mod">
          <ac:chgData name="Wilson, Amy" userId="71e92878-9cc5-4c91-a8cd-7d0cea7f80c0" providerId="ADAL" clId="{750AF366-519C-4109-9719-8B0783672FEB}" dt="2023-05-21T14:27:09.360" v="107" actId="1076"/>
          <ac:picMkLst>
            <pc:docMk/>
            <pc:sldMk cId="3941508379" sldId="347"/>
            <ac:picMk id="5" creationId="{465E72ED-7B04-464B-8E1F-0544067CC2F1}"/>
          </ac:picMkLst>
        </pc:picChg>
        <pc:picChg chg="mod">
          <ac:chgData name="Wilson, Amy" userId="71e92878-9cc5-4c91-a8cd-7d0cea7f80c0" providerId="ADAL" clId="{750AF366-519C-4109-9719-8B0783672FEB}" dt="2023-05-21T14:27:15.842" v="108" actId="1076"/>
          <ac:picMkLst>
            <pc:docMk/>
            <pc:sldMk cId="3941508379" sldId="347"/>
            <ac:picMk id="1026" creationId="{FC384333-680B-35C5-434D-AD287F2AB31F}"/>
          </ac:picMkLst>
        </pc:picChg>
      </pc:sldChg>
      <pc:sldChg chg="modSp mod">
        <pc:chgData name="Wilson, Amy" userId="71e92878-9cc5-4c91-a8cd-7d0cea7f80c0" providerId="ADAL" clId="{750AF366-519C-4109-9719-8B0783672FEB}" dt="2023-05-21T15:25:26.826" v="543" actId="20577"/>
        <pc:sldMkLst>
          <pc:docMk/>
          <pc:sldMk cId="2416116305" sldId="349"/>
        </pc:sldMkLst>
        <pc:spChg chg="mod">
          <ac:chgData name="Wilson, Amy" userId="71e92878-9cc5-4c91-a8cd-7d0cea7f80c0" providerId="ADAL" clId="{750AF366-519C-4109-9719-8B0783672FEB}" dt="2023-05-21T15:24:58.078" v="515" actId="122"/>
          <ac:spMkLst>
            <pc:docMk/>
            <pc:sldMk cId="2416116305" sldId="349"/>
            <ac:spMk id="5" creationId="{00000000-0000-0000-0000-000000000000}"/>
          </ac:spMkLst>
        </pc:spChg>
        <pc:spChg chg="mod">
          <ac:chgData name="Wilson, Amy" userId="71e92878-9cc5-4c91-a8cd-7d0cea7f80c0" providerId="ADAL" clId="{750AF366-519C-4109-9719-8B0783672FEB}" dt="2023-05-21T15:25:26.826" v="543" actId="20577"/>
          <ac:spMkLst>
            <pc:docMk/>
            <pc:sldMk cId="2416116305" sldId="349"/>
            <ac:spMk id="7" creationId="{00000000-0000-0000-0000-000000000000}"/>
          </ac:spMkLst>
        </pc:spChg>
      </pc:sldChg>
      <pc:sldChg chg="modSp mod">
        <pc:chgData name="Wilson, Amy" userId="71e92878-9cc5-4c91-a8cd-7d0cea7f80c0" providerId="ADAL" clId="{750AF366-519C-4109-9719-8B0783672FEB}" dt="2023-05-21T14:24:56.489" v="96" actId="20577"/>
        <pc:sldMkLst>
          <pc:docMk/>
          <pc:sldMk cId="3272203863" sldId="352"/>
        </pc:sldMkLst>
        <pc:spChg chg="mod">
          <ac:chgData name="Wilson, Amy" userId="71e92878-9cc5-4c91-a8cd-7d0cea7f80c0" providerId="ADAL" clId="{750AF366-519C-4109-9719-8B0783672FEB}" dt="2023-05-21T14:24:56.489" v="96" actId="20577"/>
          <ac:spMkLst>
            <pc:docMk/>
            <pc:sldMk cId="3272203863" sldId="352"/>
            <ac:spMk id="6" creationId="{00000000-0000-0000-0000-000000000000}"/>
          </ac:spMkLst>
        </pc:spChg>
      </pc:sldChg>
      <pc:sldChg chg="modSp mod">
        <pc:chgData name="Wilson, Amy" userId="71e92878-9cc5-4c91-a8cd-7d0cea7f80c0" providerId="ADAL" clId="{750AF366-519C-4109-9719-8B0783672FEB}" dt="2023-05-21T14:52:10.446" v="159" actId="255"/>
        <pc:sldMkLst>
          <pc:docMk/>
          <pc:sldMk cId="3264184635" sldId="353"/>
        </pc:sldMkLst>
        <pc:graphicFrameChg chg="mod">
          <ac:chgData name="Wilson, Amy" userId="71e92878-9cc5-4c91-a8cd-7d0cea7f80c0" providerId="ADAL" clId="{750AF366-519C-4109-9719-8B0783672FEB}" dt="2023-05-21T14:52:10.446" v="159" actId="255"/>
          <ac:graphicFrameMkLst>
            <pc:docMk/>
            <pc:sldMk cId="3264184635" sldId="353"/>
            <ac:graphicFrameMk id="5" creationId="{17775C6E-4B5A-4012-BDEE-B201D17DCD9D}"/>
          </ac:graphicFrameMkLst>
        </pc:graphicFrameChg>
      </pc:sldChg>
      <pc:sldChg chg="addSp modSp mod">
        <pc:chgData name="Wilson, Amy" userId="71e92878-9cc5-4c91-a8cd-7d0cea7f80c0" providerId="ADAL" clId="{750AF366-519C-4109-9719-8B0783672FEB}" dt="2023-05-21T15:24:02.769" v="511" actId="1076"/>
        <pc:sldMkLst>
          <pc:docMk/>
          <pc:sldMk cId="2037244167" sldId="354"/>
        </pc:sldMkLst>
        <pc:spChg chg="mod">
          <ac:chgData name="Wilson, Amy" userId="71e92878-9cc5-4c91-a8cd-7d0cea7f80c0" providerId="ADAL" clId="{750AF366-519C-4109-9719-8B0783672FEB}" dt="2023-05-21T15:23:45.498" v="510" actId="1076"/>
          <ac:spMkLst>
            <pc:docMk/>
            <pc:sldMk cId="2037244167" sldId="354"/>
            <ac:spMk id="40963" creationId="{00000000-0000-0000-0000-000000000000}"/>
          </ac:spMkLst>
        </pc:spChg>
        <pc:picChg chg="add mod">
          <ac:chgData name="Wilson, Amy" userId="71e92878-9cc5-4c91-a8cd-7d0cea7f80c0" providerId="ADAL" clId="{750AF366-519C-4109-9719-8B0783672FEB}" dt="2023-05-21T15:24:02.769" v="511" actId="1076"/>
          <ac:picMkLst>
            <pc:docMk/>
            <pc:sldMk cId="2037244167" sldId="354"/>
            <ac:picMk id="2050" creationId="{0DF62943-E134-0ADB-0F50-887BF6EBCCF7}"/>
          </ac:picMkLst>
        </pc:picChg>
      </pc:sldChg>
      <pc:sldChg chg="add del">
        <pc:chgData name="Wilson, Amy" userId="71e92878-9cc5-4c91-a8cd-7d0cea7f80c0" providerId="ADAL" clId="{750AF366-519C-4109-9719-8B0783672FEB}" dt="2023-05-21T15:22:46.059" v="507"/>
        <pc:sldMkLst>
          <pc:docMk/>
          <pc:sldMk cId="2961409578" sldId="355"/>
        </pc:sldMkLst>
      </pc:sldChg>
      <pc:sldMasterChg chg="delSldLayout">
        <pc:chgData name="Wilson, Amy" userId="71e92878-9cc5-4c91-a8cd-7d0cea7f80c0" providerId="ADAL" clId="{750AF366-519C-4109-9719-8B0783672FEB}" dt="2023-05-21T14:22:58.619" v="0" actId="47"/>
        <pc:sldMasterMkLst>
          <pc:docMk/>
          <pc:sldMasterMk cId="1748359077" sldId="2147483648"/>
        </pc:sldMasterMkLst>
        <pc:sldLayoutChg chg="del">
          <pc:chgData name="Wilson, Amy" userId="71e92878-9cc5-4c91-a8cd-7d0cea7f80c0" providerId="ADAL" clId="{750AF366-519C-4109-9719-8B0783672FEB}" dt="2023-05-21T14:22:58.619" v="0" actId="47"/>
          <pc:sldLayoutMkLst>
            <pc:docMk/>
            <pc:sldMasterMk cId="1748359077" sldId="2147483648"/>
            <pc:sldLayoutMk cId="1965167090"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wallach\AppData\Local\Microsoft\Windows\INetCache\Content.Outlook\P18IPX3R\Copy%20of%20Title_IX_Data_2021120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wallach\AppData\Local\Microsoft\Windows\INetCache\Content.Outlook\P18IPX3R\Copy%20of%20Title_IX_Data_2021120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baseline="0" dirty="0">
                <a:solidFill>
                  <a:schemeClr val="tx1"/>
                </a:solidFill>
              </a:rPr>
              <a:t>Women's Sports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p.41!$B$6:$B$7</c:f>
              <c:strCache>
                <c:ptCount val="2"/>
                <c:pt idx="0">
                  <c:v>Women's Sports</c:v>
                </c:pt>
                <c:pt idx="1">
                  <c:v>Male Coaches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p.41!$A$8:$A$11</c:f>
              <c:numCache>
                <c:formatCode>General</c:formatCode>
                <c:ptCount val="4"/>
                <c:pt idx="0">
                  <c:v>1996</c:v>
                </c:pt>
                <c:pt idx="1">
                  <c:v>2011</c:v>
                </c:pt>
                <c:pt idx="2">
                  <c:v>2016</c:v>
                </c:pt>
                <c:pt idx="3">
                  <c:v>2020</c:v>
                </c:pt>
              </c:numCache>
            </c:numRef>
          </c:cat>
          <c:val>
            <c:numRef>
              <c:f>p.41!$B$8:$B$11</c:f>
              <c:numCache>
                <c:formatCode>0.0%</c:formatCode>
                <c:ptCount val="4"/>
                <c:pt idx="0">
                  <c:v>0.57199999999999995</c:v>
                </c:pt>
                <c:pt idx="1">
                  <c:v>0.60399999999999998</c:v>
                </c:pt>
                <c:pt idx="2">
                  <c:v>0.59599999999999997</c:v>
                </c:pt>
                <c:pt idx="3">
                  <c:v>0.58699999999999997</c:v>
                </c:pt>
              </c:numCache>
            </c:numRef>
          </c:val>
          <c:extLst>
            <c:ext xmlns:c16="http://schemas.microsoft.com/office/drawing/2014/chart" uri="{C3380CC4-5D6E-409C-BE32-E72D297353CC}">
              <c16:uniqueId val="{00000000-0C60-4F3B-8E74-518B0B5B3DA4}"/>
            </c:ext>
          </c:extLst>
        </c:ser>
        <c:ser>
          <c:idx val="1"/>
          <c:order val="1"/>
          <c:tx>
            <c:strRef>
              <c:f>p.41!$C$6:$C$7</c:f>
              <c:strCache>
                <c:ptCount val="2"/>
                <c:pt idx="0">
                  <c:v>Women's Sports</c:v>
                </c:pt>
                <c:pt idx="1">
                  <c:v>Female Coaches</c:v>
                </c:pt>
              </c:strCache>
            </c:strRef>
          </c:tx>
          <c:spPr>
            <a:solidFill>
              <a:schemeClr val="accent4"/>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p.41!$A$8:$A$11</c:f>
              <c:numCache>
                <c:formatCode>General</c:formatCode>
                <c:ptCount val="4"/>
                <c:pt idx="0">
                  <c:v>1996</c:v>
                </c:pt>
                <c:pt idx="1">
                  <c:v>2011</c:v>
                </c:pt>
                <c:pt idx="2">
                  <c:v>2016</c:v>
                </c:pt>
                <c:pt idx="3">
                  <c:v>2020</c:v>
                </c:pt>
              </c:numCache>
            </c:numRef>
          </c:cat>
          <c:val>
            <c:numRef>
              <c:f>p.41!$C$8:$C$11</c:f>
              <c:numCache>
                <c:formatCode>0.0%</c:formatCode>
                <c:ptCount val="4"/>
                <c:pt idx="0">
                  <c:v>0.42799999999999999</c:v>
                </c:pt>
                <c:pt idx="1">
                  <c:v>0.39600000000000002</c:v>
                </c:pt>
                <c:pt idx="2">
                  <c:v>0.40400000000000003</c:v>
                </c:pt>
                <c:pt idx="3">
                  <c:v>0.41299999999999998</c:v>
                </c:pt>
              </c:numCache>
            </c:numRef>
          </c:val>
          <c:extLst>
            <c:ext xmlns:c16="http://schemas.microsoft.com/office/drawing/2014/chart" uri="{C3380CC4-5D6E-409C-BE32-E72D297353CC}">
              <c16:uniqueId val="{00000001-0C60-4F3B-8E74-518B0B5B3DA4}"/>
            </c:ext>
          </c:extLst>
        </c:ser>
        <c:dLbls>
          <c:dLblPos val="outEnd"/>
          <c:showLegendKey val="0"/>
          <c:showVal val="1"/>
          <c:showCatName val="0"/>
          <c:showSerName val="0"/>
          <c:showPercent val="0"/>
          <c:showBubbleSize val="0"/>
        </c:dLbls>
        <c:gapWidth val="65"/>
        <c:axId val="1942786400"/>
        <c:axId val="1982274512"/>
      </c:barChart>
      <c:catAx>
        <c:axId val="19427864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tx1"/>
                </a:solidFill>
                <a:latin typeface="+mn-lt"/>
                <a:ea typeface="+mn-ea"/>
                <a:cs typeface="+mn-cs"/>
              </a:defRPr>
            </a:pPr>
            <a:endParaRPr lang="en-US"/>
          </a:p>
        </c:txPr>
        <c:crossAx val="1982274512"/>
        <c:crosses val="autoZero"/>
        <c:auto val="1"/>
        <c:lblAlgn val="ctr"/>
        <c:lblOffset val="100"/>
        <c:noMultiLvlLbl val="0"/>
      </c:catAx>
      <c:valAx>
        <c:axId val="19822745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94278640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Entry>
      <c:layout>
        <c:manualLayout>
          <c:xMode val="edge"/>
          <c:yMode val="edge"/>
          <c:x val="1.5576323987539164E-4"/>
          <c:y val="0.94370448858041001"/>
          <c:w val="0.99968847352024914"/>
          <c:h val="4.152955187831919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aseline="0" dirty="0">
                <a:solidFill>
                  <a:schemeClr val="tx1"/>
                </a:solidFill>
              </a:rPr>
              <a:t>Men's Sports</a:t>
            </a:r>
          </a:p>
        </c:rich>
      </c:tx>
      <c:layout>
        <c:manualLayout>
          <c:xMode val="edge"/>
          <c:yMode val="edge"/>
          <c:x val="0.33740648073196455"/>
          <c:y val="1.476596240260423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p.41!$F$6:$F$7</c:f>
              <c:strCache>
                <c:ptCount val="2"/>
                <c:pt idx="0">
                  <c:v>Men's Sports</c:v>
                </c:pt>
                <c:pt idx="1">
                  <c:v>Male Coaches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p.41!$E$8:$E$11</c:f>
              <c:numCache>
                <c:formatCode>General</c:formatCode>
                <c:ptCount val="4"/>
                <c:pt idx="0">
                  <c:v>1996</c:v>
                </c:pt>
                <c:pt idx="1">
                  <c:v>2011</c:v>
                </c:pt>
                <c:pt idx="2">
                  <c:v>2016</c:v>
                </c:pt>
                <c:pt idx="3">
                  <c:v>2020</c:v>
                </c:pt>
              </c:numCache>
            </c:numRef>
          </c:cat>
          <c:val>
            <c:numRef>
              <c:f>p.41!$F$8:$F$11</c:f>
              <c:numCache>
                <c:formatCode>0.0%</c:formatCode>
                <c:ptCount val="4"/>
                <c:pt idx="0">
                  <c:v>0.96899999999999997</c:v>
                </c:pt>
                <c:pt idx="1">
                  <c:v>0.96</c:v>
                </c:pt>
                <c:pt idx="2">
                  <c:v>0.95299999999999996</c:v>
                </c:pt>
                <c:pt idx="3">
                  <c:v>0.94199999999999995</c:v>
                </c:pt>
              </c:numCache>
            </c:numRef>
          </c:val>
          <c:extLst>
            <c:ext xmlns:c16="http://schemas.microsoft.com/office/drawing/2014/chart" uri="{C3380CC4-5D6E-409C-BE32-E72D297353CC}">
              <c16:uniqueId val="{00000000-878D-49F2-A877-36EFFE3A8517}"/>
            </c:ext>
          </c:extLst>
        </c:ser>
        <c:ser>
          <c:idx val="1"/>
          <c:order val="1"/>
          <c:tx>
            <c:strRef>
              <c:f>p.41!$G$6:$G$7</c:f>
              <c:strCache>
                <c:ptCount val="2"/>
                <c:pt idx="0">
                  <c:v>Men's Sports</c:v>
                </c:pt>
                <c:pt idx="1">
                  <c:v>Female Coaches</c:v>
                </c:pt>
              </c:strCache>
            </c:strRef>
          </c:tx>
          <c:spPr>
            <a:solidFill>
              <a:schemeClr val="accent4"/>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p.41!$E$8:$E$11</c:f>
              <c:numCache>
                <c:formatCode>General</c:formatCode>
                <c:ptCount val="4"/>
                <c:pt idx="0">
                  <c:v>1996</c:v>
                </c:pt>
                <c:pt idx="1">
                  <c:v>2011</c:v>
                </c:pt>
                <c:pt idx="2">
                  <c:v>2016</c:v>
                </c:pt>
                <c:pt idx="3">
                  <c:v>2020</c:v>
                </c:pt>
              </c:numCache>
            </c:numRef>
          </c:cat>
          <c:val>
            <c:numRef>
              <c:f>p.41!$G$8:$G$11</c:f>
              <c:numCache>
                <c:formatCode>0.0%</c:formatCode>
                <c:ptCount val="4"/>
                <c:pt idx="0">
                  <c:v>3.1E-2</c:v>
                </c:pt>
                <c:pt idx="1">
                  <c:v>0.04</c:v>
                </c:pt>
                <c:pt idx="2">
                  <c:v>4.7E-2</c:v>
                </c:pt>
                <c:pt idx="3">
                  <c:v>5.8000000000000003E-2</c:v>
                </c:pt>
              </c:numCache>
            </c:numRef>
          </c:val>
          <c:extLst>
            <c:ext xmlns:c16="http://schemas.microsoft.com/office/drawing/2014/chart" uri="{C3380CC4-5D6E-409C-BE32-E72D297353CC}">
              <c16:uniqueId val="{00000001-878D-49F2-A877-36EFFE3A8517}"/>
            </c:ext>
          </c:extLst>
        </c:ser>
        <c:dLbls>
          <c:dLblPos val="outEnd"/>
          <c:showLegendKey val="0"/>
          <c:showVal val="1"/>
          <c:showCatName val="0"/>
          <c:showSerName val="0"/>
          <c:showPercent val="0"/>
          <c:showBubbleSize val="0"/>
        </c:dLbls>
        <c:gapWidth val="65"/>
        <c:axId val="1940748688"/>
        <c:axId val="1983454128"/>
      </c:barChart>
      <c:catAx>
        <c:axId val="19407486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ysClr val="windowText" lastClr="000000"/>
                </a:solidFill>
                <a:latin typeface="+mn-lt"/>
                <a:ea typeface="+mn-ea"/>
                <a:cs typeface="+mn-cs"/>
              </a:defRPr>
            </a:pPr>
            <a:endParaRPr lang="en-US"/>
          </a:p>
        </c:txPr>
        <c:crossAx val="1983454128"/>
        <c:crosses val="autoZero"/>
        <c:auto val="1"/>
        <c:lblAlgn val="ctr"/>
        <c:lblOffset val="100"/>
        <c:noMultiLvlLbl val="0"/>
      </c:catAx>
      <c:valAx>
        <c:axId val="19834541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940748688"/>
        <c:crosses val="autoZero"/>
        <c:crossBetween val="between"/>
      </c:valAx>
      <c:spPr>
        <a:noFill/>
        <a:ln>
          <a:noFill/>
        </a:ln>
        <a:effectLst/>
      </c:spPr>
    </c:plotArea>
    <c:legend>
      <c:legendPos val="b"/>
      <c:layout>
        <c:manualLayout>
          <c:xMode val="edge"/>
          <c:yMode val="edge"/>
          <c:x val="0"/>
          <c:y val="0.9437044776715201"/>
          <c:w val="0.99649397797237949"/>
          <c:h val="4.152955992587564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US" sz="2800" dirty="0">
                <a:solidFill>
                  <a:schemeClr val="tx1"/>
                </a:solidFill>
              </a:rPr>
              <a:t>Administrators by Gender: Directors</a:t>
            </a:r>
            <a:r>
              <a:rPr lang="en-US" sz="2800" baseline="0" dirty="0">
                <a:solidFill>
                  <a:schemeClr val="tx1"/>
                </a:solidFill>
              </a:rPr>
              <a:t> of Athletics</a:t>
            </a:r>
            <a:endParaRPr lang="en-US" sz="2800" dirty="0">
              <a:solidFill>
                <a:schemeClr val="tx1"/>
              </a:solidFill>
            </a:endParaRPr>
          </a:p>
        </c:rich>
      </c:tx>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p.44_45!$B$6</c:f>
              <c:strCache>
                <c:ptCount val="1"/>
                <c:pt idx="0">
                  <c:v>Male Admins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p.44_45!$A$7:$A$10</c:f>
              <c:numCache>
                <c:formatCode>General</c:formatCode>
                <c:ptCount val="4"/>
                <c:pt idx="0">
                  <c:v>1996</c:v>
                </c:pt>
                <c:pt idx="1">
                  <c:v>2011</c:v>
                </c:pt>
                <c:pt idx="2">
                  <c:v>2016</c:v>
                </c:pt>
                <c:pt idx="3">
                  <c:v>2020</c:v>
                </c:pt>
              </c:numCache>
            </c:numRef>
          </c:cat>
          <c:val>
            <c:numRef>
              <c:f>p.44_45!$B$7:$B$10</c:f>
              <c:numCache>
                <c:formatCode>0.0%</c:formatCode>
                <c:ptCount val="4"/>
                <c:pt idx="0">
                  <c:v>0.84</c:v>
                </c:pt>
                <c:pt idx="1">
                  <c:v>0.80600000000000005</c:v>
                </c:pt>
                <c:pt idx="2">
                  <c:v>0.80200000000000005</c:v>
                </c:pt>
                <c:pt idx="3">
                  <c:v>0.76100000000000001</c:v>
                </c:pt>
              </c:numCache>
            </c:numRef>
          </c:val>
          <c:extLst>
            <c:ext xmlns:c16="http://schemas.microsoft.com/office/drawing/2014/chart" uri="{C3380CC4-5D6E-409C-BE32-E72D297353CC}">
              <c16:uniqueId val="{00000000-C552-424F-A977-41C2526CC217}"/>
            </c:ext>
          </c:extLst>
        </c:ser>
        <c:ser>
          <c:idx val="1"/>
          <c:order val="1"/>
          <c:tx>
            <c:strRef>
              <c:f>p.44_45!$C$6</c:f>
              <c:strCache>
                <c:ptCount val="1"/>
                <c:pt idx="0">
                  <c:v>Female Admins</c:v>
                </c:pt>
              </c:strCache>
            </c:strRef>
          </c:tx>
          <c:spPr>
            <a:solidFill>
              <a:schemeClr val="accent4"/>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p.44_45!$A$7:$A$10</c:f>
              <c:numCache>
                <c:formatCode>General</c:formatCode>
                <c:ptCount val="4"/>
                <c:pt idx="0">
                  <c:v>1996</c:v>
                </c:pt>
                <c:pt idx="1">
                  <c:v>2011</c:v>
                </c:pt>
                <c:pt idx="2">
                  <c:v>2016</c:v>
                </c:pt>
                <c:pt idx="3">
                  <c:v>2020</c:v>
                </c:pt>
              </c:numCache>
            </c:numRef>
          </c:cat>
          <c:val>
            <c:numRef>
              <c:f>p.44_45!$C$7:$C$10</c:f>
              <c:numCache>
                <c:formatCode>0.0%</c:formatCode>
                <c:ptCount val="4"/>
                <c:pt idx="0">
                  <c:v>0.16</c:v>
                </c:pt>
                <c:pt idx="1">
                  <c:v>0.19400000000000001</c:v>
                </c:pt>
                <c:pt idx="2">
                  <c:v>0.19800000000000001</c:v>
                </c:pt>
                <c:pt idx="3">
                  <c:v>0.23899999999999999</c:v>
                </c:pt>
              </c:numCache>
            </c:numRef>
          </c:val>
          <c:extLst>
            <c:ext xmlns:c16="http://schemas.microsoft.com/office/drawing/2014/chart" uri="{C3380CC4-5D6E-409C-BE32-E72D297353CC}">
              <c16:uniqueId val="{00000001-C552-424F-A977-41C2526CC217}"/>
            </c:ext>
          </c:extLst>
        </c:ser>
        <c:dLbls>
          <c:dLblPos val="inEnd"/>
          <c:showLegendKey val="0"/>
          <c:showVal val="1"/>
          <c:showCatName val="0"/>
          <c:showSerName val="0"/>
          <c:showPercent val="0"/>
          <c:showBubbleSize val="0"/>
        </c:dLbls>
        <c:gapWidth val="65"/>
        <c:axId val="1650322432"/>
        <c:axId val="1823539040"/>
      </c:barChart>
      <c:catAx>
        <c:axId val="16503224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1" i="0" u="none" strike="noStrike" kern="1200" cap="all" baseline="0">
                <a:solidFill>
                  <a:schemeClr val="tx1"/>
                </a:solidFill>
                <a:latin typeface="+mn-lt"/>
                <a:ea typeface="+mn-ea"/>
                <a:cs typeface="+mn-cs"/>
              </a:defRPr>
            </a:pPr>
            <a:endParaRPr lang="en-US"/>
          </a:p>
        </c:txPr>
        <c:crossAx val="1823539040"/>
        <c:crosses val="autoZero"/>
        <c:auto val="1"/>
        <c:lblAlgn val="ctr"/>
        <c:lblOffset val="100"/>
        <c:noMultiLvlLbl val="0"/>
      </c:catAx>
      <c:valAx>
        <c:axId val="182353904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extTo"/>
        <c:crossAx val="16503224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2E4763-2F1F-8B43-BB88-D0EBF6417E28}" type="datetimeFigureOut">
              <a:rPr lang="en-US" smtClean="0"/>
              <a:t>5/21/2023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6FE6AA-86BE-2944-A25C-F9355A7B99F0}" type="slidenum">
              <a:rPr lang="en-US" smtClean="0"/>
              <a:t>‹#›</a:t>
            </a:fld>
            <a:endParaRPr lang="en-US" dirty="0"/>
          </a:p>
        </p:txBody>
      </p:sp>
    </p:spTree>
    <p:extLst>
      <p:ext uri="{BB962C8B-B14F-4D97-AF65-F5344CB8AC3E}">
        <p14:creationId xmlns:p14="http://schemas.microsoft.com/office/powerpoint/2010/main" val="2872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CAC898-CFBB-1042-991F-77B89BCDA3A1}" type="datetimeFigureOut">
              <a:rPr lang="en-US" smtClean="0"/>
              <a:t>5/21/2023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451EA91-6EA7-3645-AB35-B8C3BCC8CABB}" type="slidenum">
              <a:rPr lang="en-US" smtClean="0"/>
              <a:t>‹#›</a:t>
            </a:fld>
            <a:endParaRPr lang="en-US" dirty="0"/>
          </a:p>
        </p:txBody>
      </p:sp>
    </p:spTree>
    <p:extLst>
      <p:ext uri="{BB962C8B-B14F-4D97-AF65-F5344CB8AC3E}">
        <p14:creationId xmlns:p14="http://schemas.microsoft.com/office/powerpoint/2010/main" val="30734957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EA91-6EA7-3645-AB35-B8C3BCC8CABB}" type="slidenum">
              <a:rPr lang="en-US" smtClean="0"/>
              <a:t>1</a:t>
            </a:fld>
            <a:endParaRPr lang="en-US" dirty="0"/>
          </a:p>
        </p:txBody>
      </p:sp>
    </p:spTree>
    <p:extLst>
      <p:ext uri="{BB962C8B-B14F-4D97-AF65-F5344CB8AC3E}">
        <p14:creationId xmlns:p14="http://schemas.microsoft.com/office/powerpoint/2010/main" val="1078408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panose="02020603050405020304" pitchFamily="18" charset="0"/>
              </a:defRPr>
            </a:lvl1pPr>
            <a:lvl2pPr marL="742950" indent="-285750" defTabSz="931863" eaLnBrk="0" hangingPunct="0">
              <a:spcBef>
                <a:spcPct val="30000"/>
              </a:spcBef>
              <a:defRPr sz="1200">
                <a:solidFill>
                  <a:schemeClr val="tx1"/>
                </a:solidFill>
                <a:latin typeface="Times" panose="02020603050405020304" pitchFamily="18" charset="0"/>
              </a:defRPr>
            </a:lvl2pPr>
            <a:lvl3pPr marL="1143000" indent="-228600" defTabSz="931863" eaLnBrk="0" hangingPunct="0">
              <a:spcBef>
                <a:spcPct val="30000"/>
              </a:spcBef>
              <a:defRPr sz="1200">
                <a:solidFill>
                  <a:schemeClr val="tx1"/>
                </a:solidFill>
                <a:latin typeface="Times" panose="02020603050405020304" pitchFamily="18" charset="0"/>
              </a:defRPr>
            </a:lvl3pPr>
            <a:lvl4pPr marL="1600200" indent="-228600" defTabSz="931863" eaLnBrk="0" hangingPunct="0">
              <a:spcBef>
                <a:spcPct val="30000"/>
              </a:spcBef>
              <a:defRPr sz="1200">
                <a:solidFill>
                  <a:schemeClr val="tx1"/>
                </a:solidFill>
                <a:latin typeface="Times" panose="02020603050405020304" pitchFamily="18" charset="0"/>
              </a:defRPr>
            </a:lvl4pPr>
            <a:lvl5pPr marL="2057400" indent="-228600" defTabSz="931863" eaLnBrk="0" hangingPunct="0">
              <a:spcBef>
                <a:spcPct val="30000"/>
              </a:spcBef>
              <a:defRPr sz="1200">
                <a:solidFill>
                  <a:schemeClr val="tx1"/>
                </a:solidFill>
                <a:latin typeface="Times"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4974AE9-7D7E-4C21-ABBC-DAB3C31E2CA5}" type="slidenum">
              <a:rPr lang="en-US" altLang="en-US">
                <a:latin typeface="Times New Roman" panose="02020603050405020304" pitchFamily="18" charset="0"/>
              </a:rPr>
              <a:pPr>
                <a:spcBef>
                  <a:spcPct val="0"/>
                </a:spcBef>
              </a:pPr>
              <a:t>15</a:t>
            </a:fld>
            <a:endParaRPr lang="en-US" altLang="en-US" dirty="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xfrm>
            <a:off x="406400" y="696913"/>
            <a:ext cx="6197600" cy="348615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9337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1EA91-6EA7-3645-AB35-B8C3BCC8CABB}" type="slidenum">
              <a:rPr lang="en-US" smtClean="0"/>
              <a:t>16</a:t>
            </a:fld>
            <a:endParaRPr lang="en-US" dirty="0"/>
          </a:p>
        </p:txBody>
      </p:sp>
    </p:spTree>
    <p:extLst>
      <p:ext uri="{BB962C8B-B14F-4D97-AF65-F5344CB8AC3E}">
        <p14:creationId xmlns:p14="http://schemas.microsoft.com/office/powerpoint/2010/main" val="393200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06400" y="696913"/>
            <a:ext cx="6197600" cy="348615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6734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06400" y="696913"/>
            <a:ext cx="6197600" cy="348615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3191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06400" y="696913"/>
            <a:ext cx="6197600" cy="3486150"/>
          </a:xfrm>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6353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1EA91-6EA7-3645-AB35-B8C3BCC8CABB}" type="slidenum">
              <a:rPr lang="en-US" smtClean="0"/>
              <a:t>20</a:t>
            </a:fld>
            <a:endParaRPr lang="en-US" dirty="0"/>
          </a:p>
        </p:txBody>
      </p:sp>
    </p:spTree>
    <p:extLst>
      <p:ext uri="{BB962C8B-B14F-4D97-AF65-F5344CB8AC3E}">
        <p14:creationId xmlns:p14="http://schemas.microsoft.com/office/powerpoint/2010/main" val="52799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451EA91-6EA7-3645-AB35-B8C3BCC8CABB}" type="slidenum">
              <a:rPr lang="en-US" smtClean="0"/>
              <a:t>2</a:t>
            </a:fld>
            <a:endParaRPr lang="en-US" dirty="0"/>
          </a:p>
        </p:txBody>
      </p:sp>
    </p:spTree>
    <p:extLst>
      <p:ext uri="{BB962C8B-B14F-4D97-AF65-F5344CB8AC3E}">
        <p14:creationId xmlns:p14="http://schemas.microsoft.com/office/powerpoint/2010/main" val="66871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1EA91-6EA7-3645-AB35-B8C3BCC8CABB}" type="slidenum">
              <a:rPr lang="en-US" smtClean="0"/>
              <a:t>3</a:t>
            </a:fld>
            <a:endParaRPr lang="en-US" dirty="0"/>
          </a:p>
        </p:txBody>
      </p:sp>
    </p:spTree>
    <p:extLst>
      <p:ext uri="{BB962C8B-B14F-4D97-AF65-F5344CB8AC3E}">
        <p14:creationId xmlns:p14="http://schemas.microsoft.com/office/powerpoint/2010/main" val="135924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1EA91-6EA7-3645-AB35-B8C3BCC8CABB}" type="slidenum">
              <a:rPr lang="en-US" smtClean="0"/>
              <a:t>5</a:t>
            </a:fld>
            <a:endParaRPr lang="en-US" dirty="0"/>
          </a:p>
        </p:txBody>
      </p:sp>
    </p:spTree>
    <p:extLst>
      <p:ext uri="{BB962C8B-B14F-4D97-AF65-F5344CB8AC3E}">
        <p14:creationId xmlns:p14="http://schemas.microsoft.com/office/powerpoint/2010/main" val="1829158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1EA91-6EA7-3645-AB35-B8C3BCC8CABB}" type="slidenum">
              <a:rPr lang="en-US" smtClean="0"/>
              <a:t>6</a:t>
            </a:fld>
            <a:endParaRPr lang="en-US" dirty="0"/>
          </a:p>
        </p:txBody>
      </p:sp>
    </p:spTree>
    <p:extLst>
      <p:ext uri="{BB962C8B-B14F-4D97-AF65-F5344CB8AC3E}">
        <p14:creationId xmlns:p14="http://schemas.microsoft.com/office/powerpoint/2010/main" val="339756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fld id="{4451EA91-6EA7-3645-AB35-B8C3BCC8CABB}" type="slidenum">
              <a:rPr lang="en-US" smtClean="0"/>
              <a:t>7</a:t>
            </a:fld>
            <a:endParaRPr lang="en-US" dirty="0"/>
          </a:p>
        </p:txBody>
      </p:sp>
    </p:spTree>
    <p:extLst>
      <p:ext uri="{BB962C8B-B14F-4D97-AF65-F5344CB8AC3E}">
        <p14:creationId xmlns:p14="http://schemas.microsoft.com/office/powerpoint/2010/main" val="267328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1EA91-6EA7-3645-AB35-B8C3BCC8CABB}" type="slidenum">
              <a:rPr lang="en-US" smtClean="0"/>
              <a:t>8</a:t>
            </a:fld>
            <a:endParaRPr lang="en-US" dirty="0"/>
          </a:p>
        </p:txBody>
      </p:sp>
    </p:spTree>
    <p:extLst>
      <p:ext uri="{BB962C8B-B14F-4D97-AF65-F5344CB8AC3E}">
        <p14:creationId xmlns:p14="http://schemas.microsoft.com/office/powerpoint/2010/main" val="80334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1EA91-6EA7-3645-AB35-B8C3BCC8CABB}" type="slidenum">
              <a:rPr lang="en-US" smtClean="0"/>
              <a:t>9</a:t>
            </a:fld>
            <a:endParaRPr lang="en-US" dirty="0"/>
          </a:p>
        </p:txBody>
      </p:sp>
    </p:spTree>
    <p:extLst>
      <p:ext uri="{BB962C8B-B14F-4D97-AF65-F5344CB8AC3E}">
        <p14:creationId xmlns:p14="http://schemas.microsoft.com/office/powerpoint/2010/main" val="378021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EA91-6EA7-3645-AB35-B8C3BCC8CABB}" type="slidenum">
              <a:rPr lang="en-US" smtClean="0"/>
              <a:t>10</a:t>
            </a:fld>
            <a:endParaRPr lang="en-US" dirty="0"/>
          </a:p>
        </p:txBody>
      </p:sp>
    </p:spTree>
    <p:extLst>
      <p:ext uri="{BB962C8B-B14F-4D97-AF65-F5344CB8AC3E}">
        <p14:creationId xmlns:p14="http://schemas.microsoft.com/office/powerpoint/2010/main" val="388755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1" y="2130426"/>
            <a:ext cx="8123921" cy="1290317"/>
          </a:xfrm>
        </p:spPr>
        <p:txBody>
          <a:bodyPr>
            <a:normAutofit/>
          </a:bodyPr>
          <a:lstStyle>
            <a:lvl1pPr>
              <a:lnSpc>
                <a:spcPct val="80000"/>
              </a:lnSpc>
              <a:defRPr sz="4400" cap="all"/>
            </a:lvl1pPr>
          </a:lstStyle>
          <a:p>
            <a:r>
              <a:rPr lang="en-US" dirty="0"/>
              <a:t>CLICK TO EDIT MASTER TITLE STYLE</a:t>
            </a:r>
          </a:p>
        </p:txBody>
      </p:sp>
      <p:sp>
        <p:nvSpPr>
          <p:cNvPr id="3" name="Subtitle 2"/>
          <p:cNvSpPr>
            <a:spLocks noGrp="1"/>
          </p:cNvSpPr>
          <p:nvPr>
            <p:ph type="subTitle" idx="1" hasCustomPrompt="1"/>
          </p:nvPr>
        </p:nvSpPr>
        <p:spPr>
          <a:xfrm>
            <a:off x="609600" y="3695343"/>
            <a:ext cx="8534400" cy="1752600"/>
          </a:xfrm>
        </p:spPr>
        <p:txBody>
          <a:bodyPr>
            <a:normAutofit/>
          </a:bodyPr>
          <a:lstStyle>
            <a:lvl1pPr marL="0" indent="0" algn="l">
              <a:buNone/>
              <a:defRPr sz="1800" b="0" i="0" baseline="0">
                <a:solidFill>
                  <a:schemeClr val="tx1"/>
                </a:solidFill>
                <a:latin typeface="Helvetica Neue"/>
                <a:cs typeface="Helvetica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 or text here in Helvetica </a:t>
            </a:r>
            <a:r>
              <a:rPr lang="en-US" dirty="0" err="1"/>
              <a:t>Neue</a:t>
            </a:r>
            <a:r>
              <a:rPr lang="en-US" dirty="0"/>
              <a:t> Regular 18pt</a:t>
            </a:r>
          </a:p>
        </p:txBody>
      </p:sp>
      <p:sp>
        <p:nvSpPr>
          <p:cNvPr id="6" name="Slide Number Placeholder 5"/>
          <p:cNvSpPr>
            <a:spLocks noGrp="1"/>
          </p:cNvSpPr>
          <p:nvPr>
            <p:ph type="sldNum" sz="quarter" idx="12"/>
          </p:nvPr>
        </p:nvSpPr>
        <p:spPr/>
        <p:txBody>
          <a:bodyPr/>
          <a:lstStyle/>
          <a:p>
            <a:fld id="{435EFB0E-4AB1-7A4A-B287-9064DE284EF0}" type="slidenum">
              <a:rPr lang="en-US" smtClean="0"/>
              <a:t>‹#›</a:t>
            </a:fld>
            <a:endParaRPr lang="en-US" dirty="0"/>
          </a:p>
        </p:txBody>
      </p:sp>
    </p:spTree>
    <p:extLst>
      <p:ext uri="{BB962C8B-B14F-4D97-AF65-F5344CB8AC3E}">
        <p14:creationId xmlns:p14="http://schemas.microsoft.com/office/powerpoint/2010/main" val="266601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cap="all"/>
            </a:lvl1pPr>
          </a:lstStyle>
          <a:p>
            <a:r>
              <a:rPr lang="en-US" dirty="0"/>
              <a:t>CLICK TO EDIT MASTER TITLE</a:t>
            </a:r>
          </a:p>
        </p:txBody>
      </p:sp>
      <p:sp>
        <p:nvSpPr>
          <p:cNvPr id="3" name="Content Placeholder 2"/>
          <p:cNvSpPr>
            <a:spLocks noGrp="1"/>
          </p:cNvSpPr>
          <p:nvPr>
            <p:ph idx="1"/>
          </p:nvPr>
        </p:nvSpPr>
        <p:spPr>
          <a:xfrm>
            <a:off x="609601" y="1203865"/>
            <a:ext cx="3285967" cy="4922299"/>
          </a:xfrm>
        </p:spPr>
        <p:txBody>
          <a:bodyPr>
            <a:normAutofit/>
          </a:bodyPr>
          <a:lstStyle>
            <a:lvl1pPr marL="0" indent="0">
              <a:buNone/>
              <a:defRPr sz="2400" b="0" i="0">
                <a:latin typeface="Helvetica Neue Medium"/>
                <a:cs typeface="Helvetica Neue Medium"/>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435EFB0E-4AB1-7A4A-B287-9064DE284EF0}" type="slidenum">
              <a:rPr lang="en-US" smtClean="0"/>
              <a:t>‹#›</a:t>
            </a:fld>
            <a:endParaRPr lang="en-US" dirty="0"/>
          </a:p>
        </p:txBody>
      </p:sp>
      <p:sp>
        <p:nvSpPr>
          <p:cNvPr id="7" name="Content Placeholder 2"/>
          <p:cNvSpPr>
            <a:spLocks noGrp="1"/>
          </p:cNvSpPr>
          <p:nvPr>
            <p:ph sz="half" idx="13"/>
          </p:nvPr>
        </p:nvSpPr>
        <p:spPr>
          <a:xfrm>
            <a:off x="4296869" y="1203865"/>
            <a:ext cx="7285531" cy="4907616"/>
          </a:xfrm>
        </p:spPr>
        <p:txBody>
          <a:bodyPr/>
          <a:lstStyle>
            <a:lvl1pPr marL="285750" indent="-285750">
              <a:spcAft>
                <a:spcPts val="600"/>
              </a:spcAft>
              <a:buClr>
                <a:schemeClr val="accent4"/>
              </a:buClr>
              <a:buSzPct val="120000"/>
              <a:buFontTx/>
              <a:buBlip>
                <a:blip r:embed="rId2"/>
              </a:buBlip>
              <a:defRPr sz="1800" b="0" i="0">
                <a:latin typeface="Helvetica Neue"/>
                <a:cs typeface="Helvetica Neue"/>
              </a:defRPr>
            </a:lvl1pPr>
            <a:lvl2pPr marL="466344" indent="-192024">
              <a:spcAft>
                <a:spcPts val="600"/>
              </a:spcAft>
              <a:buSzPct val="75000"/>
              <a:buFontTx/>
              <a:buBlip>
                <a:blip r:embed="rId3"/>
              </a:buBlip>
              <a:defRPr sz="1800" b="0" i="0">
                <a:latin typeface="Helvetica Neue"/>
                <a:cs typeface="Helvetica Neue"/>
              </a:defRPr>
            </a:lvl2pPr>
            <a:lvl3pPr>
              <a:defRPr sz="1600" b="0" i="0">
                <a:latin typeface="Helvetica Neue"/>
                <a:cs typeface="Helvetica Neue"/>
              </a:defRPr>
            </a:lvl3pPr>
            <a:lvl4pPr marL="1600200" indent="-228600">
              <a:buFont typeface="Arial"/>
              <a:buChar char="•"/>
              <a:defRPr sz="1400" b="0" i="0">
                <a:latin typeface="Helvetica Neue"/>
                <a:cs typeface="Helvetica Neue"/>
              </a:defRPr>
            </a:lvl4pPr>
            <a:lvl5pPr marL="2114550" indent="-285750">
              <a:buFont typeface="Arial"/>
              <a:buChar char="•"/>
              <a:defRPr sz="1800" b="0" i="0">
                <a:latin typeface="Helvetica Neue"/>
                <a:cs typeface="Helvetica Neue"/>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5800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 one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3865"/>
            <a:ext cx="10972800" cy="4907616"/>
          </a:xfrm>
        </p:spPr>
        <p:txBody>
          <a:bodyPr/>
          <a:lstStyle>
            <a:lvl1pPr marL="256032" indent="-256032">
              <a:buClr>
                <a:schemeClr val="accent4"/>
              </a:buClr>
              <a:buSzPct val="120000"/>
              <a:buFontTx/>
              <a:buBlip>
                <a:blip r:embed="rId2"/>
              </a:buBlip>
              <a:defRPr sz="1800" b="0" i="0">
                <a:latin typeface="Helvetica Neue"/>
                <a:cs typeface="Helvetica Neue"/>
              </a:defRPr>
            </a:lvl1pPr>
            <a:lvl2pPr marL="466344" indent="-192024">
              <a:buSzPct val="75000"/>
              <a:buFontTx/>
              <a:buBlip>
                <a:blip r:embed="rId3"/>
              </a:buBlip>
              <a:defRPr sz="1800" b="0" i="0">
                <a:latin typeface="Helvetica Neue"/>
                <a:cs typeface="Helvetica Neue"/>
              </a:defRPr>
            </a:lvl2pPr>
            <a:lvl3pPr>
              <a:defRPr sz="1600" b="0" i="0">
                <a:latin typeface="Helvetica Neue"/>
                <a:cs typeface="Helvetica Neue"/>
              </a:defRPr>
            </a:lvl3pPr>
            <a:lvl4pPr marL="1600200" indent="-228600">
              <a:buFont typeface="Arial"/>
              <a:buChar char="•"/>
              <a:defRPr sz="1400" b="0" i="0">
                <a:latin typeface="Helvetica Neue"/>
                <a:cs typeface="Helvetica Neue"/>
              </a:defRPr>
            </a:lvl4pPr>
            <a:lvl5pPr marL="2114550" indent="-285750">
              <a:buFont typeface="Arial"/>
              <a:buChar char="•"/>
              <a:defRPr sz="1800" b="0" i="0">
                <a:latin typeface="Helvetica Neue"/>
                <a:cs typeface="Helvetica Neue"/>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435EFB0E-4AB1-7A4A-B287-9064DE284EF0}" type="slidenum">
              <a:rPr lang="en-US" smtClean="0"/>
              <a:t>‹#›</a:t>
            </a:fld>
            <a:endParaRPr lang="en-US" dirty="0"/>
          </a:p>
        </p:txBody>
      </p:sp>
      <p:sp>
        <p:nvSpPr>
          <p:cNvPr id="6" name="Title 1"/>
          <p:cNvSpPr>
            <a:spLocks noGrp="1"/>
          </p:cNvSpPr>
          <p:nvPr>
            <p:ph type="title" hasCustomPrompt="1"/>
          </p:nvPr>
        </p:nvSpPr>
        <p:spPr>
          <a:xfrm>
            <a:off x="609600" y="274639"/>
            <a:ext cx="10972800" cy="775075"/>
          </a:xfrm>
        </p:spPr>
        <p:txBody>
          <a:bodyPr/>
          <a:lstStyle>
            <a:lvl1pPr>
              <a:lnSpc>
                <a:spcPct val="80000"/>
              </a:lnSpc>
              <a:defRPr/>
            </a:lvl1pPr>
          </a:lstStyle>
          <a:p>
            <a:r>
              <a:rPr lang="en-US" dirty="0"/>
              <a:t>CLICK TO EDIT MASTER TITLE</a:t>
            </a:r>
          </a:p>
        </p:txBody>
      </p:sp>
    </p:spTree>
    <p:extLst>
      <p:ext uri="{BB962C8B-B14F-4D97-AF65-F5344CB8AC3E}">
        <p14:creationId xmlns:p14="http://schemas.microsoft.com/office/powerpoint/2010/main" val="388800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cap="all"/>
            </a:lvl1pPr>
          </a:lstStyle>
          <a:p>
            <a:r>
              <a:rPr lang="en-US" dirty="0"/>
              <a:t>CLICK TO EDIT MASTER TITLE</a:t>
            </a:r>
          </a:p>
        </p:txBody>
      </p:sp>
      <p:sp>
        <p:nvSpPr>
          <p:cNvPr id="4" name="Content Placeholder 3"/>
          <p:cNvSpPr>
            <a:spLocks noGrp="1"/>
          </p:cNvSpPr>
          <p:nvPr>
            <p:ph sz="half" idx="2"/>
          </p:nvPr>
        </p:nvSpPr>
        <p:spPr>
          <a:xfrm>
            <a:off x="609600" y="1203867"/>
            <a:ext cx="5386917" cy="4922297"/>
          </a:xfrm>
        </p:spPr>
        <p:txBody>
          <a:bodyPr>
            <a:normAutofit/>
          </a:bodyPr>
          <a:lstStyle>
            <a:lvl1pPr marL="256032" indent="-256032">
              <a:spcAft>
                <a:spcPts val="600"/>
              </a:spcAft>
              <a:buSzPct val="120000"/>
              <a:buFontTx/>
              <a:buBlip>
                <a:blip r:embed="rId2"/>
              </a:buBlip>
              <a:defRPr sz="1800" b="0" i="0">
                <a:latin typeface="Helvetica Neue"/>
                <a:cs typeface="Helvetica Neue"/>
              </a:defRPr>
            </a:lvl1pPr>
            <a:lvl2pPr marL="466344" indent="-192024">
              <a:spcAft>
                <a:spcPts val="600"/>
              </a:spcAft>
              <a:buSzPct val="75000"/>
              <a:buFontTx/>
              <a:buBlip>
                <a:blip r:embed="rId3"/>
              </a:buBlip>
              <a:defRPr sz="1800" b="0" i="0">
                <a:latin typeface="Helvetica Neue"/>
                <a:cs typeface="Helvetica Neue"/>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6" name="Content Placeholder 5"/>
          <p:cNvSpPr>
            <a:spLocks noGrp="1"/>
          </p:cNvSpPr>
          <p:nvPr>
            <p:ph sz="quarter" idx="4"/>
          </p:nvPr>
        </p:nvSpPr>
        <p:spPr>
          <a:xfrm>
            <a:off x="6193368" y="1203867"/>
            <a:ext cx="5389033" cy="4922297"/>
          </a:xfrm>
        </p:spPr>
        <p:txBody>
          <a:bodyPr>
            <a:normAutofit/>
          </a:bodyPr>
          <a:lstStyle>
            <a:lvl1pPr marL="285750" indent="-285750">
              <a:spcAft>
                <a:spcPts val="600"/>
              </a:spcAft>
              <a:buSzPct val="120000"/>
              <a:buFontTx/>
              <a:buBlip>
                <a:blip r:embed="rId2"/>
              </a:buBlip>
              <a:defRPr sz="1800" b="0" i="0">
                <a:latin typeface="Helvetica Neue"/>
                <a:cs typeface="Helvetica Neue"/>
              </a:defRPr>
            </a:lvl1pPr>
            <a:lvl2pPr marL="466344" indent="-192024">
              <a:spcAft>
                <a:spcPts val="600"/>
              </a:spcAft>
              <a:buSzPct val="75000"/>
              <a:buFontTx/>
              <a:buBlip>
                <a:blip r:embed="rId3"/>
              </a:buBlip>
              <a:defRPr sz="1800" b="0" i="0">
                <a:latin typeface="Helvetica Neue"/>
                <a:cs typeface="Helvetica Neue"/>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435EFB0E-4AB1-7A4A-B287-9064DE284EF0}" type="slidenum">
              <a:rPr lang="en-US" smtClean="0"/>
              <a:t>‹#›</a:t>
            </a:fld>
            <a:endParaRPr lang="en-US" dirty="0"/>
          </a:p>
        </p:txBody>
      </p:sp>
    </p:spTree>
    <p:extLst>
      <p:ext uri="{BB962C8B-B14F-4D97-AF65-F5344CB8AC3E}">
        <p14:creationId xmlns:p14="http://schemas.microsoft.com/office/powerpoint/2010/main" val="120311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oints and fast fac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35EFB0E-4AB1-7A4A-B287-9064DE284EF0}" type="slidenum">
              <a:rPr lang="en-US" smtClean="0"/>
              <a:pPr/>
              <a:t>‹#›</a:t>
            </a:fld>
            <a:endParaRPr lang="en-US" dirty="0"/>
          </a:p>
        </p:txBody>
      </p:sp>
      <p:sp>
        <p:nvSpPr>
          <p:cNvPr id="5" name="Content Placeholder 2"/>
          <p:cNvSpPr>
            <a:spLocks noGrp="1"/>
          </p:cNvSpPr>
          <p:nvPr>
            <p:ph idx="1"/>
          </p:nvPr>
        </p:nvSpPr>
        <p:spPr>
          <a:xfrm>
            <a:off x="8544800" y="1203866"/>
            <a:ext cx="3037600" cy="4922299"/>
          </a:xfrm>
        </p:spPr>
        <p:txBody>
          <a:bodyPr>
            <a:normAutofit/>
          </a:bodyPr>
          <a:lstStyle>
            <a:lvl1pPr marL="0" indent="0">
              <a:lnSpc>
                <a:spcPct val="120000"/>
              </a:lnSpc>
              <a:spcAft>
                <a:spcPts val="600"/>
              </a:spcAft>
              <a:buNone/>
              <a:defRPr sz="1800" b="0" i="0">
                <a:latin typeface="Helvetica Neue Bold Condensed"/>
                <a:cs typeface="Helvetica Neue Bold Condensed"/>
              </a:defRPr>
            </a:lvl1pPr>
          </a:lstStyle>
          <a:p>
            <a:pPr lvl="0"/>
            <a:r>
              <a:rPr lang="en-US" dirty="0"/>
              <a:t>Click to edit Master text styles</a:t>
            </a:r>
          </a:p>
        </p:txBody>
      </p:sp>
      <p:sp>
        <p:nvSpPr>
          <p:cNvPr id="6" name="Content Placeholder 2"/>
          <p:cNvSpPr>
            <a:spLocks noGrp="1"/>
          </p:cNvSpPr>
          <p:nvPr>
            <p:ph sz="half" idx="13"/>
          </p:nvPr>
        </p:nvSpPr>
        <p:spPr>
          <a:xfrm>
            <a:off x="654105" y="1203865"/>
            <a:ext cx="7097879" cy="4907616"/>
          </a:xfrm>
        </p:spPr>
        <p:txBody>
          <a:bodyPr/>
          <a:lstStyle>
            <a:lvl1pPr marL="285750" indent="-285750">
              <a:spcAft>
                <a:spcPts val="600"/>
              </a:spcAft>
              <a:buClr>
                <a:schemeClr val="accent4"/>
              </a:buClr>
              <a:buSzPct val="120000"/>
              <a:buFontTx/>
              <a:buBlip>
                <a:blip r:embed="rId3"/>
              </a:buBlip>
              <a:defRPr sz="1800" b="0" i="0">
                <a:latin typeface="Helvetica Neue"/>
                <a:cs typeface="Helvetica Neue"/>
              </a:defRPr>
            </a:lvl1pPr>
            <a:lvl2pPr marL="466344" indent="-192024">
              <a:spcAft>
                <a:spcPts val="600"/>
              </a:spcAft>
              <a:buSzPct val="75000"/>
              <a:buFontTx/>
              <a:buBlip>
                <a:blip r:embed="rId4"/>
              </a:buBlip>
              <a:defRPr sz="1800" b="0" i="0">
                <a:latin typeface="Helvetica Neue"/>
                <a:cs typeface="Helvetica Neue"/>
              </a:defRPr>
            </a:lvl2pPr>
            <a:lvl3pPr>
              <a:defRPr sz="1600" b="0" i="0">
                <a:latin typeface="Helvetica Neue"/>
                <a:cs typeface="Helvetica Neue"/>
              </a:defRPr>
            </a:lvl3pPr>
            <a:lvl4pPr marL="1600200" indent="-228600">
              <a:buFont typeface="Arial"/>
              <a:buChar char="•"/>
              <a:defRPr sz="1400" b="0" i="0">
                <a:latin typeface="Helvetica Neue"/>
                <a:cs typeface="Helvetica Neue"/>
              </a:defRPr>
            </a:lvl4pPr>
            <a:lvl5pPr marL="2114550" indent="-285750">
              <a:buFont typeface="Arial"/>
              <a:buChar char="•"/>
              <a:defRPr sz="1800" b="0" i="0">
                <a:latin typeface="Helvetica Neue"/>
                <a:cs typeface="Helvetica Neue"/>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9" name="Title 1"/>
          <p:cNvSpPr>
            <a:spLocks noGrp="1"/>
          </p:cNvSpPr>
          <p:nvPr>
            <p:ph type="title" hasCustomPrompt="1"/>
          </p:nvPr>
        </p:nvSpPr>
        <p:spPr>
          <a:xfrm>
            <a:off x="609600" y="274639"/>
            <a:ext cx="7330035" cy="775075"/>
          </a:xfrm>
        </p:spPr>
        <p:txBody>
          <a:bodyPr/>
          <a:lstStyle>
            <a:lvl1pPr>
              <a:lnSpc>
                <a:spcPct val="80000"/>
              </a:lnSpc>
              <a:defRPr cap="all"/>
            </a:lvl1pPr>
          </a:lstStyle>
          <a:p>
            <a:r>
              <a:rPr lang="en-US" dirty="0"/>
              <a:t>CLICK TO EDIT</a:t>
            </a:r>
          </a:p>
        </p:txBody>
      </p:sp>
    </p:spTree>
    <p:extLst>
      <p:ext uri="{BB962C8B-B14F-4D97-AF65-F5344CB8AC3E}">
        <p14:creationId xmlns:p14="http://schemas.microsoft.com/office/powerpoint/2010/main" val="424835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photo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5EFB0E-4AB1-7A4A-B287-9064DE284EF0}" type="slidenum">
              <a:rPr lang="en-US" smtClean="0"/>
              <a:t>‹#›</a:t>
            </a:fld>
            <a:endParaRPr lang="en-US" dirty="0"/>
          </a:p>
        </p:txBody>
      </p:sp>
      <p:sp>
        <p:nvSpPr>
          <p:cNvPr id="3" name="Picture Placeholder 4"/>
          <p:cNvSpPr>
            <a:spLocks noGrp="1"/>
          </p:cNvSpPr>
          <p:nvPr>
            <p:ph type="pic" sz="quarter" idx="13"/>
          </p:nvPr>
        </p:nvSpPr>
        <p:spPr>
          <a:xfrm>
            <a:off x="0" y="0"/>
            <a:ext cx="8163075" cy="6528816"/>
          </a:xfrm>
        </p:spPr>
        <p:txBody>
          <a:bodyPr/>
          <a:lstStyle>
            <a:lvl1pPr marL="0" indent="0">
              <a:buFont typeface="Arial"/>
              <a:buNone/>
              <a:defRPr/>
            </a:lvl1pPr>
          </a:lstStyle>
          <a:p>
            <a:endParaRPr lang="en-US" dirty="0"/>
          </a:p>
        </p:txBody>
      </p:sp>
      <p:sp>
        <p:nvSpPr>
          <p:cNvPr id="5" name="Title 1"/>
          <p:cNvSpPr>
            <a:spLocks noGrp="1"/>
          </p:cNvSpPr>
          <p:nvPr>
            <p:ph type="title" hasCustomPrompt="1"/>
          </p:nvPr>
        </p:nvSpPr>
        <p:spPr>
          <a:xfrm>
            <a:off x="8590843" y="274639"/>
            <a:ext cx="2991556" cy="1308629"/>
          </a:xfrm>
        </p:spPr>
        <p:txBody>
          <a:bodyPr>
            <a:normAutofit/>
          </a:bodyPr>
          <a:lstStyle>
            <a:lvl1pPr>
              <a:lnSpc>
                <a:spcPct val="80000"/>
              </a:lnSpc>
              <a:defRPr sz="3200" cap="all" baseline="0"/>
            </a:lvl1pPr>
          </a:lstStyle>
          <a:p>
            <a:r>
              <a:rPr lang="en-US" dirty="0"/>
              <a:t>CLICK TO EDIT MASTER </a:t>
            </a:r>
          </a:p>
        </p:txBody>
      </p:sp>
      <p:sp>
        <p:nvSpPr>
          <p:cNvPr id="6" name="Content Placeholder 5"/>
          <p:cNvSpPr>
            <a:spLocks noGrp="1"/>
          </p:cNvSpPr>
          <p:nvPr>
            <p:ph sz="quarter" idx="4"/>
          </p:nvPr>
        </p:nvSpPr>
        <p:spPr>
          <a:xfrm>
            <a:off x="8590843" y="1761067"/>
            <a:ext cx="2991557" cy="4275666"/>
          </a:xfrm>
        </p:spPr>
        <p:txBody>
          <a:bodyPr>
            <a:normAutofit/>
          </a:bodyPr>
          <a:lstStyle>
            <a:lvl1pPr marL="285750" indent="-285750">
              <a:spcAft>
                <a:spcPts val="600"/>
              </a:spcAft>
              <a:buSzPct val="120000"/>
              <a:buFontTx/>
              <a:buBlip>
                <a:blip r:embed="rId2"/>
              </a:buBlip>
              <a:defRPr sz="1800" b="0" i="0">
                <a:latin typeface="Helvetica Neue"/>
                <a:cs typeface="Helvetica Neue"/>
              </a:defRPr>
            </a:lvl1pPr>
            <a:lvl2pPr marL="466344" indent="-192024">
              <a:spcAft>
                <a:spcPts val="600"/>
              </a:spcAft>
              <a:buSzPct val="75000"/>
              <a:buFontTx/>
              <a:buBlip>
                <a:blip r:embed="rId3"/>
              </a:buBlip>
              <a:defRPr sz="1800" b="0" i="0">
                <a:latin typeface="Helvetica Neue"/>
                <a:cs typeface="Helvetica Neue"/>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78245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hotos with tex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2"/>
            <a:ext cx="4059936" cy="4074059"/>
          </a:xfrm>
        </p:spPr>
        <p:txBody>
          <a:bodyPr/>
          <a:lstStyle>
            <a:lvl1pPr marL="0" indent="0">
              <a:buFont typeface="Arial"/>
              <a:buNone/>
              <a:defRPr/>
            </a:lvl1pPr>
          </a:lstStyle>
          <a:p>
            <a:endParaRPr lang="en-US" dirty="0"/>
          </a:p>
        </p:txBody>
      </p:sp>
      <p:sp>
        <p:nvSpPr>
          <p:cNvPr id="3" name="Slide Number Placeholder 2"/>
          <p:cNvSpPr>
            <a:spLocks noGrp="1"/>
          </p:cNvSpPr>
          <p:nvPr>
            <p:ph type="sldNum" sz="quarter" idx="10"/>
          </p:nvPr>
        </p:nvSpPr>
        <p:spPr/>
        <p:txBody>
          <a:bodyPr/>
          <a:lstStyle/>
          <a:p>
            <a:fld id="{435EFB0E-4AB1-7A4A-B287-9064DE284EF0}" type="slidenum">
              <a:rPr lang="en-US" smtClean="0"/>
              <a:pPr/>
              <a:t>‹#›</a:t>
            </a:fld>
            <a:endParaRPr lang="en-US" dirty="0"/>
          </a:p>
        </p:txBody>
      </p:sp>
      <p:pic>
        <p:nvPicPr>
          <p:cNvPr id="6" name="Picture 5" descr="96591 backgrounds.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681661"/>
            <a:ext cx="12192000" cy="1176339"/>
          </a:xfrm>
          <a:prstGeom prst="rect">
            <a:avLst/>
          </a:prstGeom>
        </p:spPr>
      </p:pic>
      <p:sp>
        <p:nvSpPr>
          <p:cNvPr id="7" name="Picture Placeholder 4"/>
          <p:cNvSpPr>
            <a:spLocks noGrp="1"/>
          </p:cNvSpPr>
          <p:nvPr>
            <p:ph type="pic" sz="quarter" idx="12"/>
          </p:nvPr>
        </p:nvSpPr>
        <p:spPr>
          <a:xfrm>
            <a:off x="4052174" y="1"/>
            <a:ext cx="4110901" cy="4074059"/>
          </a:xfrm>
        </p:spPr>
        <p:txBody>
          <a:bodyPr/>
          <a:lstStyle>
            <a:lvl1pPr marL="0" indent="0">
              <a:buFont typeface="Arial"/>
              <a:buNone/>
              <a:defRPr/>
            </a:lvl1pPr>
          </a:lstStyle>
          <a:p>
            <a:endParaRPr lang="en-US" dirty="0"/>
          </a:p>
        </p:txBody>
      </p:sp>
      <p:sp>
        <p:nvSpPr>
          <p:cNvPr id="8" name="Picture Placeholder 4"/>
          <p:cNvSpPr>
            <a:spLocks noGrp="1"/>
          </p:cNvSpPr>
          <p:nvPr>
            <p:ph type="pic" sz="quarter" idx="13"/>
          </p:nvPr>
        </p:nvSpPr>
        <p:spPr>
          <a:xfrm>
            <a:off x="8163075" y="1"/>
            <a:ext cx="4059936" cy="4074059"/>
          </a:xfrm>
        </p:spPr>
        <p:txBody>
          <a:bodyPr/>
          <a:lstStyle>
            <a:lvl1pPr marL="0" indent="0">
              <a:buFont typeface="Arial"/>
              <a:buNone/>
              <a:defRPr/>
            </a:lvl1pPr>
          </a:lstStyle>
          <a:p>
            <a:endParaRPr lang="en-US" dirty="0"/>
          </a:p>
        </p:txBody>
      </p:sp>
      <p:sp>
        <p:nvSpPr>
          <p:cNvPr id="9" name="Content Placeholder 3"/>
          <p:cNvSpPr>
            <a:spLocks noGrp="1"/>
          </p:cNvSpPr>
          <p:nvPr>
            <p:ph sz="half" idx="2"/>
          </p:nvPr>
        </p:nvSpPr>
        <p:spPr>
          <a:xfrm>
            <a:off x="609599" y="4455773"/>
            <a:ext cx="10969436" cy="1670390"/>
          </a:xfrm>
        </p:spPr>
        <p:txBody>
          <a:bodyPr>
            <a:normAutofit/>
          </a:bodyPr>
          <a:lstStyle>
            <a:lvl1pPr marL="256032" indent="-256032">
              <a:spcAft>
                <a:spcPts val="600"/>
              </a:spcAft>
              <a:buSzPct val="120000"/>
              <a:buFontTx/>
              <a:buBlip>
                <a:blip r:embed="rId3"/>
              </a:buBlip>
              <a:defRPr sz="1800" b="0" i="0">
                <a:latin typeface="Helvetica Neue"/>
                <a:cs typeface="Helvetica Neue"/>
              </a:defRPr>
            </a:lvl1pPr>
            <a:lvl2pPr marL="466344" indent="-192024">
              <a:spcAft>
                <a:spcPts val="600"/>
              </a:spcAft>
              <a:buSzPct val="75000"/>
              <a:buFontTx/>
              <a:buBlip>
                <a:blip r:embed="rId4"/>
              </a:buBlip>
              <a:defRPr sz="1800" b="0" i="0">
                <a:latin typeface="Helvetica Neue"/>
                <a:cs typeface="Helvetica Neue"/>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211791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0F84DBB-0AD0-4B55-8FFC-CB686203DC99}" type="datetimeFigureOut">
              <a:rPr lang="en-US" smtClean="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890540-5F14-4FCE-885B-637397310730}" type="slidenum">
              <a:rPr lang="en-US" smtClean="0"/>
              <a:t>‹#›</a:t>
            </a:fld>
            <a:endParaRPr lang="en-US" dirty="0"/>
          </a:p>
        </p:txBody>
      </p:sp>
    </p:spTree>
    <p:extLst>
      <p:ext uri="{BB962C8B-B14F-4D97-AF65-F5344CB8AC3E}">
        <p14:creationId xmlns:p14="http://schemas.microsoft.com/office/powerpoint/2010/main" val="245302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fld id="{EE0DD4FB-983F-4EB0-955A-483C453996FF}" type="slidenum">
              <a:rPr lang="en-US" altLang="en-US"/>
              <a:pPr/>
              <a:t>‹#›</a:t>
            </a:fld>
            <a:endParaRPr lang="en-US" altLang="en-US" dirty="0"/>
          </a:p>
        </p:txBody>
      </p:sp>
      <p:sp>
        <p:nvSpPr>
          <p:cNvPr id="6" name="Rectangle 16"/>
          <p:cNvSpPr>
            <a:spLocks noGrp="1" noChangeArrowheads="1"/>
          </p:cNvSpPr>
          <p:nvPr>
            <p:ph type="dt" sz="half" idx="12"/>
          </p:nvPr>
        </p:nvSpPr>
        <p:spPr>
          <a:ln/>
        </p:spPr>
        <p:txBody>
          <a:bodyPr/>
          <a:lstStyle>
            <a:lvl1pPr>
              <a:defRPr/>
            </a:lvl1pPr>
          </a:lstStyle>
          <a:p>
            <a:pPr>
              <a:defRPr/>
            </a:pPr>
            <a:fld id="{8642F82C-053F-492A-8FC9-9EDAF23AE8B6}" type="datetimeFigureOut">
              <a:rPr lang="en-US"/>
              <a:pPr>
                <a:defRPr/>
              </a:pPr>
              <a:t>5/21/2023</a:t>
            </a:fld>
            <a:endParaRPr lang="en-US" dirty="0"/>
          </a:p>
        </p:txBody>
      </p:sp>
    </p:spTree>
    <p:extLst>
      <p:ext uri="{BB962C8B-B14F-4D97-AF65-F5344CB8AC3E}">
        <p14:creationId xmlns:p14="http://schemas.microsoft.com/office/powerpoint/2010/main" val="278031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96591 backgrounds.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9"/>
            <a:ext cx="10972800" cy="775075"/>
          </a:xfrm>
          <a:prstGeom prst="rect">
            <a:avLst/>
          </a:prstGeom>
        </p:spPr>
        <p:txBody>
          <a:bodyPr vert="horz" lIns="91440" tIns="45720" rIns="91440" bIns="45720" rtlCol="0" anchor="ctr">
            <a:normAutofit/>
          </a:bodyPr>
          <a:lstStyle/>
          <a:p>
            <a:r>
              <a:rPr lang="en-US" dirty="0"/>
              <a:t>HEADLINE IN ALL CAPS</a:t>
            </a:r>
          </a:p>
        </p:txBody>
      </p:sp>
      <p:sp>
        <p:nvSpPr>
          <p:cNvPr id="3" name="Text Placeholder 2"/>
          <p:cNvSpPr>
            <a:spLocks noGrp="1"/>
          </p:cNvSpPr>
          <p:nvPr>
            <p:ph type="body" idx="1"/>
          </p:nvPr>
        </p:nvSpPr>
        <p:spPr>
          <a:xfrm>
            <a:off x="609600" y="1211207"/>
            <a:ext cx="10972800" cy="48929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09600" y="6568126"/>
            <a:ext cx="2844800" cy="279008"/>
          </a:xfrm>
          <a:prstGeom prst="rect">
            <a:avLst/>
          </a:prstGeom>
        </p:spPr>
        <p:txBody>
          <a:bodyPr vert="horz" lIns="91440" tIns="45720" rIns="91440" bIns="45720" rtlCol="0" anchor="ctr"/>
          <a:lstStyle>
            <a:lvl1pPr algn="l">
              <a:defRPr sz="1200">
                <a:solidFill>
                  <a:schemeClr val="bg1"/>
                </a:solidFill>
              </a:defRPr>
            </a:lvl1pPr>
          </a:lstStyle>
          <a:p>
            <a:fld id="{435EFB0E-4AB1-7A4A-B287-9064DE284EF0}" type="slidenum">
              <a:rPr lang="en-US" smtClean="0"/>
              <a:pPr/>
              <a:t>‹#›</a:t>
            </a:fld>
            <a:endParaRPr lang="en-US" dirty="0"/>
          </a:p>
        </p:txBody>
      </p:sp>
    </p:spTree>
    <p:extLst>
      <p:ext uri="{BB962C8B-B14F-4D97-AF65-F5344CB8AC3E}">
        <p14:creationId xmlns:p14="http://schemas.microsoft.com/office/powerpoint/2010/main" val="1748359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5" r:id="rId6"/>
    <p:sldLayoutId id="2147483657" r:id="rId7"/>
    <p:sldLayoutId id="2147483658" r:id="rId8"/>
    <p:sldLayoutId id="2147483659" r:id="rId9"/>
  </p:sldLayoutIdLst>
  <p:txStyles>
    <p:titleStyle>
      <a:lvl1pPr algn="l" defTabSz="457200" rtl="0" eaLnBrk="1" latinLnBrk="0" hangingPunct="1">
        <a:lnSpc>
          <a:spcPct val="80000"/>
        </a:lnSpc>
        <a:spcBef>
          <a:spcPct val="0"/>
        </a:spcBef>
        <a:buNone/>
        <a:defRPr sz="4400" b="1" i="0" kern="1200" spc="-150" baseline="0">
          <a:solidFill>
            <a:schemeClr val="tx1"/>
          </a:solidFill>
          <a:latin typeface="Helvetica"/>
          <a:ea typeface="+mj-ea"/>
          <a:cs typeface="Helvetica Neue Bold Condensed"/>
        </a:defRPr>
      </a:lvl1pPr>
    </p:titleStyle>
    <p:bodyStyle>
      <a:lvl1pPr marL="342900" indent="-342900" algn="l" defTabSz="457200" rtl="0" eaLnBrk="1" latinLnBrk="0" hangingPunct="1">
        <a:spcBef>
          <a:spcPct val="20000"/>
        </a:spcBef>
        <a:spcAft>
          <a:spcPts val="600"/>
        </a:spcAft>
        <a:buClr>
          <a:schemeClr val="accent4"/>
        </a:buClr>
        <a:buSzPct val="120000"/>
        <a:buFontTx/>
        <a:buBlip>
          <a:blip r:embed="rId13"/>
        </a:buBlip>
        <a:defRPr sz="1800" b="0" i="0" kern="1200">
          <a:solidFill>
            <a:schemeClr val="tx1"/>
          </a:solidFill>
          <a:latin typeface="Helvetica Neue"/>
          <a:ea typeface="+mn-ea"/>
          <a:cs typeface="Helvetica Neue"/>
        </a:defRPr>
      </a:lvl1pPr>
      <a:lvl2pPr marL="742950" indent="-285750" algn="l" defTabSz="457200" rtl="0" eaLnBrk="1" latinLnBrk="0" hangingPunct="1">
        <a:spcBef>
          <a:spcPct val="20000"/>
        </a:spcBef>
        <a:spcAft>
          <a:spcPts val="600"/>
        </a:spcAft>
        <a:buSzPct val="75000"/>
        <a:buFontTx/>
        <a:buBlip>
          <a:blip r:embed="rId14"/>
        </a:buBlip>
        <a:defRPr sz="1800" b="0" i="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about:blank" TargetMode="External"/><Relationship Id="rId5" Type="http://schemas.openxmlformats.org/officeDocument/2006/relationships/hyperlink" Target="about:blank" TargetMode="External"/><Relationship Id="rId10"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B15C03D8-5E62-440B-9A88-73719C57C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50" y="571287"/>
            <a:ext cx="5602449" cy="3343167"/>
          </a:xfrm>
          <a:prstGeom prst="rect">
            <a:avLst/>
          </a:prstGeom>
        </p:spPr>
      </p:pic>
      <p:sp>
        <p:nvSpPr>
          <p:cNvPr id="9" name="TextBox 8">
            <a:extLst>
              <a:ext uri="{FF2B5EF4-FFF2-40B4-BE49-F238E27FC236}">
                <a16:creationId xmlns:a16="http://schemas.microsoft.com/office/drawing/2014/main" id="{983BE790-DC72-421E-B0F8-CA9EA6FB28D3}"/>
              </a:ext>
            </a:extLst>
          </p:cNvPr>
          <p:cNvSpPr txBox="1"/>
          <p:nvPr/>
        </p:nvSpPr>
        <p:spPr>
          <a:xfrm>
            <a:off x="1063539" y="5508494"/>
            <a:ext cx="10064920" cy="954107"/>
          </a:xfrm>
          <a:prstGeom prst="rect">
            <a:avLst/>
          </a:prstGeom>
          <a:noFill/>
        </p:spPr>
        <p:txBody>
          <a:bodyPr wrap="square" rtlCol="0">
            <a:spAutoFit/>
          </a:bodyPr>
          <a:lstStyle/>
          <a:p>
            <a:pPr algn="r"/>
            <a:r>
              <a:rPr lang="en-US" sz="2800" b="1" dirty="0">
                <a:latin typeface="Century Gothic" panose="020B0502020202020204" pitchFamily="34" charset="0"/>
              </a:rPr>
              <a:t>Dr. Amy Wilson, Managing Director of Inclusion</a:t>
            </a:r>
          </a:p>
          <a:p>
            <a:pPr algn="r"/>
            <a:r>
              <a:rPr lang="en-US" sz="2800" b="1" dirty="0">
                <a:latin typeface="Century Gothic" panose="020B0502020202020204" pitchFamily="34" charset="0"/>
              </a:rPr>
              <a:t>May 2023</a:t>
            </a:r>
          </a:p>
        </p:txBody>
      </p:sp>
      <p:sp>
        <p:nvSpPr>
          <p:cNvPr id="11" name="Subtitle 10">
            <a:extLst>
              <a:ext uri="{FF2B5EF4-FFF2-40B4-BE49-F238E27FC236}">
                <a16:creationId xmlns:a16="http://schemas.microsoft.com/office/drawing/2014/main" id="{42A03E1B-06A9-42DE-94E7-04FAEC28C48B}"/>
              </a:ext>
            </a:extLst>
          </p:cNvPr>
          <p:cNvSpPr>
            <a:spLocks noGrp="1"/>
          </p:cNvSpPr>
          <p:nvPr>
            <p:ph type="subTitle" idx="1"/>
          </p:nvPr>
        </p:nvSpPr>
        <p:spPr>
          <a:xfrm>
            <a:off x="1264025" y="4696691"/>
            <a:ext cx="7933763" cy="983673"/>
          </a:xfrm>
        </p:spPr>
        <p:txBody>
          <a:bodyPr>
            <a:noAutofit/>
          </a:bodyPr>
          <a:lstStyle/>
          <a:p>
            <a:pPr algn="r"/>
            <a:r>
              <a:rPr lang="en-US" sz="4800" b="1" dirty="0">
                <a:latin typeface="Century Gothic" panose="020B0502020202020204" pitchFamily="34" charset="0"/>
              </a:rPr>
              <a:t>TITLE IX and Athletics</a:t>
            </a:r>
          </a:p>
        </p:txBody>
      </p:sp>
    </p:spTree>
    <p:extLst>
      <p:ext uri="{BB962C8B-B14F-4D97-AF65-F5344CB8AC3E}">
        <p14:creationId xmlns:p14="http://schemas.microsoft.com/office/powerpoint/2010/main" val="302910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B70CE7C-ED94-4DD9-8736-1F3283ADE692}"/>
              </a:ext>
            </a:extLst>
          </p:cNvPr>
          <p:cNvGraphicFramePr>
            <a:graphicFrameLocks/>
          </p:cNvGraphicFramePr>
          <p:nvPr>
            <p:extLst>
              <p:ext uri="{D42A27DB-BD31-4B8C-83A1-F6EECF244321}">
                <p14:modId xmlns:p14="http://schemas.microsoft.com/office/powerpoint/2010/main" val="1923881095"/>
              </p:ext>
            </p:extLst>
          </p:nvPr>
        </p:nvGraphicFramePr>
        <p:xfrm>
          <a:off x="360219" y="941833"/>
          <a:ext cx="5699270" cy="5160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26B986F-10CE-4568-A0A7-7DF5A5686CEB}"/>
              </a:ext>
            </a:extLst>
          </p:cNvPr>
          <p:cNvGraphicFramePr>
            <a:graphicFrameLocks/>
          </p:cNvGraphicFramePr>
          <p:nvPr>
            <p:extLst>
              <p:ext uri="{D42A27DB-BD31-4B8C-83A1-F6EECF244321}">
                <p14:modId xmlns:p14="http://schemas.microsoft.com/office/powerpoint/2010/main" val="850202713"/>
              </p:ext>
            </p:extLst>
          </p:nvPr>
        </p:nvGraphicFramePr>
        <p:xfrm>
          <a:off x="6132513" y="941834"/>
          <a:ext cx="5325196" cy="516051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02166E2C-F6B3-478A-AFD6-90A949494E45}"/>
              </a:ext>
            </a:extLst>
          </p:cNvPr>
          <p:cNvSpPr txBox="1"/>
          <p:nvPr/>
        </p:nvSpPr>
        <p:spPr>
          <a:xfrm>
            <a:off x="2520696" y="219457"/>
            <a:ext cx="7178040" cy="584775"/>
          </a:xfrm>
          <a:prstGeom prst="rect">
            <a:avLst/>
          </a:prstGeom>
          <a:noFill/>
        </p:spPr>
        <p:txBody>
          <a:bodyPr wrap="square" rtlCol="0">
            <a:spAutoFit/>
          </a:bodyPr>
          <a:lstStyle/>
          <a:p>
            <a:pPr algn="ctr"/>
            <a:r>
              <a:rPr lang="en-US" sz="3200" b="1" dirty="0"/>
              <a:t>Head Coaches by Gender</a:t>
            </a:r>
          </a:p>
        </p:txBody>
      </p:sp>
    </p:spTree>
    <p:extLst>
      <p:ext uri="{BB962C8B-B14F-4D97-AF65-F5344CB8AC3E}">
        <p14:creationId xmlns:p14="http://schemas.microsoft.com/office/powerpoint/2010/main" val="359166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7775C6E-4B5A-4012-BDEE-B201D17DCD9D}"/>
              </a:ext>
            </a:extLst>
          </p:cNvPr>
          <p:cNvGraphicFramePr>
            <a:graphicFrameLocks/>
          </p:cNvGraphicFramePr>
          <p:nvPr>
            <p:extLst>
              <p:ext uri="{D42A27DB-BD31-4B8C-83A1-F6EECF244321}">
                <p14:modId xmlns:p14="http://schemas.microsoft.com/office/powerpoint/2010/main" val="1109186179"/>
              </p:ext>
            </p:extLst>
          </p:nvPr>
        </p:nvGraphicFramePr>
        <p:xfrm>
          <a:off x="665018" y="438912"/>
          <a:ext cx="11069782" cy="5879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18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algn="ctr" eaLnBrk="1" hangingPunct="1"/>
            <a:r>
              <a:rPr lang="en-US" altLang="en-US" sz="4200" dirty="0"/>
              <a:t>Title IX and Athletics </a:t>
            </a:r>
          </a:p>
        </p:txBody>
      </p:sp>
      <p:sp>
        <p:nvSpPr>
          <p:cNvPr id="21507" name="Rectangle 5"/>
          <p:cNvSpPr>
            <a:spLocks noGrp="1" noChangeArrowheads="1"/>
          </p:cNvSpPr>
          <p:nvPr>
            <p:ph type="body" idx="1"/>
          </p:nvPr>
        </p:nvSpPr>
        <p:spPr/>
        <p:txBody>
          <a:bodyPr>
            <a:normAutofit/>
          </a:bodyPr>
          <a:lstStyle/>
          <a:p>
            <a:pPr marL="742950" indent="-742950">
              <a:buAutoNum type="alphaUcPeriod"/>
            </a:pPr>
            <a:r>
              <a:rPr lang="en-US" altLang="en-US" sz="3600" dirty="0"/>
              <a:t>Financial Aid/Scholarships</a:t>
            </a:r>
          </a:p>
          <a:p>
            <a:pPr marL="742950" indent="-742950">
              <a:buAutoNum type="alphaUcPeriod"/>
            </a:pPr>
            <a:endParaRPr lang="en-US" altLang="en-US" sz="3600" dirty="0"/>
          </a:p>
          <a:p>
            <a:pPr marL="742950" indent="-742950">
              <a:buAutoNum type="alphaUcPeriod"/>
            </a:pPr>
            <a:r>
              <a:rPr lang="en-US" altLang="en-US" sz="3600" dirty="0"/>
              <a:t>Effective Accommodation of Students’ Interests and Abilities/Participation</a:t>
            </a:r>
          </a:p>
          <a:p>
            <a:pPr marL="742950" indent="-742950">
              <a:buAutoNum type="alphaUcPeriod"/>
            </a:pPr>
            <a:endParaRPr lang="en-US" altLang="en-US" sz="3600" dirty="0"/>
          </a:p>
          <a:p>
            <a:pPr marL="742950" indent="-742950">
              <a:buAutoNum type="alphaUcPeriod"/>
            </a:pPr>
            <a:r>
              <a:rPr lang="en-US" altLang="en-US" sz="3600" dirty="0"/>
              <a:t>Benefits, Opportunities, and Treatment</a:t>
            </a:r>
          </a:p>
          <a:p>
            <a:pPr marL="742950" indent="-742950">
              <a:buAutoNum type="alphaUcPeriod"/>
            </a:pPr>
            <a:endParaRPr lang="en-US" altLang="en-US" sz="4000" b="1" dirty="0"/>
          </a:p>
          <a:p>
            <a:pPr marL="742950" indent="-742950">
              <a:buAutoNum type="alphaUcPeriod"/>
            </a:pPr>
            <a:endParaRPr lang="en-US" altLang="en-US" sz="4000" b="1" dirty="0"/>
          </a:p>
          <a:p>
            <a:pPr marL="742950" indent="-742950">
              <a:buAutoNum type="alphaUcPeriod"/>
            </a:pPr>
            <a:endParaRPr lang="en-US" altLang="en-US" sz="4000" b="1" dirty="0"/>
          </a:p>
        </p:txBody>
      </p:sp>
    </p:spTree>
    <p:extLst>
      <p:ext uri="{BB962C8B-B14F-4D97-AF65-F5344CB8AC3E}">
        <p14:creationId xmlns:p14="http://schemas.microsoft.com/office/powerpoint/2010/main" val="4061942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ormAutofit/>
          </a:bodyPr>
          <a:lstStyle/>
          <a:p>
            <a:pPr eaLnBrk="1" hangingPunct="1"/>
            <a:r>
              <a:rPr lang="en-US" altLang="en-US" sz="3600" dirty="0"/>
              <a:t>A. Financial Assistance</a:t>
            </a:r>
          </a:p>
        </p:txBody>
      </p:sp>
      <p:sp>
        <p:nvSpPr>
          <p:cNvPr id="23555" name="Rectangle 3"/>
          <p:cNvSpPr>
            <a:spLocks noGrp="1" noChangeArrowheads="1"/>
          </p:cNvSpPr>
          <p:nvPr>
            <p:ph type="body" idx="4294967295"/>
          </p:nvPr>
        </p:nvSpPr>
        <p:spPr>
          <a:xfrm>
            <a:off x="609600" y="1546411"/>
            <a:ext cx="10972800" cy="4557729"/>
          </a:xfrm>
        </p:spPr>
        <p:txBody>
          <a:bodyPr>
            <a:normAutofit/>
          </a:bodyPr>
          <a:lstStyle/>
          <a:p>
            <a:pPr eaLnBrk="1" hangingPunct="1"/>
            <a:r>
              <a:rPr lang="en-US" altLang="en-US" sz="3200" dirty="0"/>
              <a:t>Total amount of athletic aid must be substantially proportionate to the ratio of male and female athletes.</a:t>
            </a:r>
          </a:p>
          <a:p>
            <a:pPr eaLnBrk="1" hangingPunct="1"/>
            <a:r>
              <a:rPr lang="en-US" altLang="en-US" sz="3200" dirty="0"/>
              <a:t>Example:</a:t>
            </a:r>
          </a:p>
          <a:p>
            <a:pPr lvl="1" eaLnBrk="1" hangingPunct="1"/>
            <a:r>
              <a:rPr lang="en-US" altLang="en-US" sz="3200" dirty="0"/>
              <a:t>45% of athletes are female, then 45% of scholarship money should be awarded to female athletes</a:t>
            </a:r>
          </a:p>
          <a:p>
            <a:pPr lvl="1" eaLnBrk="1" hangingPunct="1">
              <a:buFont typeface="Wingdings" panose="05000000000000000000" pitchFamily="2" charset="2"/>
              <a:buNone/>
            </a:pPr>
            <a:r>
              <a:rPr lang="en-US" altLang="en-US" sz="3200" i="1" dirty="0"/>
              <a:t>Not applicable at D-III level where no athletic scholarships granted.</a:t>
            </a:r>
          </a:p>
        </p:txBody>
      </p:sp>
    </p:spTree>
    <p:extLst>
      <p:ext uri="{BB962C8B-B14F-4D97-AF65-F5344CB8AC3E}">
        <p14:creationId xmlns:p14="http://schemas.microsoft.com/office/powerpoint/2010/main" val="2184827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ormAutofit fontScale="90000"/>
          </a:bodyPr>
          <a:lstStyle/>
          <a:p>
            <a:pPr eaLnBrk="1" hangingPunct="1"/>
            <a:br>
              <a:rPr lang="en-US" altLang="en-US" sz="4000" dirty="0">
                <a:solidFill>
                  <a:srgbClr val="3C10FF"/>
                </a:solidFill>
              </a:rPr>
            </a:br>
            <a:r>
              <a:rPr lang="en-US" altLang="en-US" sz="4000" dirty="0"/>
              <a:t>B.  Effective Accommodation of Students’ Interests and Abilities</a:t>
            </a:r>
            <a:br>
              <a:rPr lang="en-US" altLang="en-US" sz="4000" dirty="0"/>
            </a:br>
            <a:endParaRPr lang="en-US" altLang="en-US" sz="4000" dirty="0"/>
          </a:p>
        </p:txBody>
      </p:sp>
      <p:sp>
        <p:nvSpPr>
          <p:cNvPr id="24579" name="Rectangle 3"/>
          <p:cNvSpPr>
            <a:spLocks noGrp="1" noChangeArrowheads="1"/>
          </p:cNvSpPr>
          <p:nvPr>
            <p:ph type="body" idx="4294967295"/>
          </p:nvPr>
        </p:nvSpPr>
        <p:spPr>
          <a:xfrm>
            <a:off x="609601" y="1049714"/>
            <a:ext cx="9811870" cy="5960687"/>
          </a:xfrm>
        </p:spPr>
        <p:txBody>
          <a:bodyPr>
            <a:normAutofit fontScale="62500" lnSpcReduction="20000"/>
          </a:bodyPr>
          <a:lstStyle/>
          <a:p>
            <a:pPr eaLnBrk="1" hangingPunct="1">
              <a:lnSpc>
                <a:spcPct val="90000"/>
              </a:lnSpc>
              <a:buFont typeface="Wingdings" panose="05000000000000000000" pitchFamily="2" charset="2"/>
              <a:buNone/>
            </a:pPr>
            <a:endParaRPr lang="en-US" altLang="en-US" sz="5100" dirty="0"/>
          </a:p>
          <a:p>
            <a:pPr eaLnBrk="1" hangingPunct="1">
              <a:lnSpc>
                <a:spcPct val="90000"/>
              </a:lnSpc>
            </a:pPr>
            <a:r>
              <a:rPr lang="en-US" altLang="en-US" sz="5100" dirty="0"/>
              <a:t>“Three-Prong Test”</a:t>
            </a:r>
          </a:p>
          <a:p>
            <a:pPr>
              <a:lnSpc>
                <a:spcPct val="90000"/>
              </a:lnSpc>
              <a:buNone/>
            </a:pPr>
            <a:endParaRPr lang="en-US" altLang="en-US" sz="5100" dirty="0"/>
          </a:p>
          <a:p>
            <a:pPr>
              <a:lnSpc>
                <a:spcPct val="90000"/>
              </a:lnSpc>
              <a:buNone/>
            </a:pPr>
            <a:r>
              <a:rPr lang="en-US" altLang="en-US" sz="5100" dirty="0"/>
              <a:t>1. Opportunities for males and females proportional to enrollments.</a:t>
            </a:r>
          </a:p>
          <a:p>
            <a:pPr>
              <a:lnSpc>
                <a:spcPct val="90000"/>
              </a:lnSpc>
              <a:buNone/>
            </a:pPr>
            <a:endParaRPr lang="en-US" altLang="en-US" sz="5100" dirty="0"/>
          </a:p>
          <a:p>
            <a:pPr>
              <a:lnSpc>
                <a:spcPct val="90000"/>
              </a:lnSpc>
              <a:buNone/>
            </a:pPr>
            <a:r>
              <a:rPr lang="en-US" altLang="en-US" sz="5100" dirty="0"/>
              <a:t>2. History and continuing practice of program expansion responsive to the developing interests and abilities of the underrepresented sex.</a:t>
            </a:r>
          </a:p>
          <a:p>
            <a:pPr>
              <a:lnSpc>
                <a:spcPct val="90000"/>
              </a:lnSpc>
              <a:buNone/>
            </a:pPr>
            <a:endParaRPr lang="en-US" altLang="en-US" sz="5100" dirty="0"/>
          </a:p>
          <a:p>
            <a:pPr>
              <a:lnSpc>
                <a:spcPct val="90000"/>
              </a:lnSpc>
              <a:buNone/>
            </a:pPr>
            <a:r>
              <a:rPr lang="en-US" altLang="en-US" sz="5100" dirty="0"/>
              <a:t>3. Interests and abilities of underrepresented sex have been fully and effectively accommodated by the present program.</a:t>
            </a:r>
          </a:p>
          <a:p>
            <a:pPr marL="914400" lvl="2" indent="0">
              <a:lnSpc>
                <a:spcPct val="90000"/>
              </a:lnSpc>
              <a:buNone/>
            </a:pPr>
            <a:endParaRPr lang="en-US" altLang="en-US" sz="3600" dirty="0"/>
          </a:p>
        </p:txBody>
      </p:sp>
    </p:spTree>
    <p:extLst>
      <p:ext uri="{BB962C8B-B14F-4D97-AF65-F5344CB8AC3E}">
        <p14:creationId xmlns:p14="http://schemas.microsoft.com/office/powerpoint/2010/main" val="3016259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58906" y="0"/>
            <a:ext cx="9728678" cy="1600200"/>
          </a:xfrm>
        </p:spPr>
        <p:txBody>
          <a:bodyPr>
            <a:normAutofit/>
          </a:bodyPr>
          <a:lstStyle/>
          <a:p>
            <a:pPr eaLnBrk="1" hangingPunct="1"/>
            <a:br>
              <a:rPr lang="en-US" altLang="en-US" sz="4000" dirty="0">
                <a:solidFill>
                  <a:srgbClr val="3C10FF"/>
                </a:solidFill>
              </a:rPr>
            </a:br>
            <a:r>
              <a:rPr lang="en-US" altLang="en-US" sz="4000" dirty="0"/>
              <a:t>C. Benefits, Opportunities and Treatment</a:t>
            </a:r>
            <a:br>
              <a:rPr lang="en-US" altLang="en-US" sz="3200" dirty="0">
                <a:solidFill>
                  <a:schemeClr val="bg2"/>
                </a:solidFill>
              </a:rPr>
            </a:br>
            <a:endParaRPr lang="en-US" altLang="en-US" sz="3200" dirty="0">
              <a:solidFill>
                <a:schemeClr val="bg2"/>
              </a:solidFill>
            </a:endParaRPr>
          </a:p>
        </p:txBody>
      </p:sp>
      <p:sp>
        <p:nvSpPr>
          <p:cNvPr id="26627" name="Rectangle 3"/>
          <p:cNvSpPr>
            <a:spLocks noGrp="1" noChangeArrowheads="1"/>
          </p:cNvSpPr>
          <p:nvPr>
            <p:ph type="body" idx="4294967295"/>
          </p:nvPr>
        </p:nvSpPr>
        <p:spPr>
          <a:xfrm>
            <a:off x="658906" y="998622"/>
            <a:ext cx="9323294" cy="5859379"/>
          </a:xfrm>
        </p:spPr>
        <p:txBody>
          <a:bodyPr>
            <a:normAutofit fontScale="85000" lnSpcReduction="20000"/>
          </a:bodyPr>
          <a:lstStyle/>
          <a:p>
            <a:pPr eaLnBrk="1" hangingPunct="1">
              <a:lnSpc>
                <a:spcPct val="90000"/>
              </a:lnSpc>
            </a:pPr>
            <a:endParaRPr lang="en-US" altLang="en-US" sz="2400" dirty="0"/>
          </a:p>
          <a:p>
            <a:pPr eaLnBrk="1" hangingPunct="1">
              <a:lnSpc>
                <a:spcPct val="90000"/>
              </a:lnSpc>
            </a:pPr>
            <a:r>
              <a:rPr lang="en-US" altLang="en-US" sz="3300" dirty="0"/>
              <a:t>Equipment and supplies</a:t>
            </a:r>
          </a:p>
          <a:p>
            <a:pPr eaLnBrk="1" hangingPunct="1">
              <a:lnSpc>
                <a:spcPct val="90000"/>
              </a:lnSpc>
            </a:pPr>
            <a:r>
              <a:rPr lang="en-US" altLang="en-US" sz="3300" dirty="0"/>
              <a:t>Scheduling of practice and competition</a:t>
            </a:r>
          </a:p>
          <a:p>
            <a:pPr eaLnBrk="1" hangingPunct="1">
              <a:lnSpc>
                <a:spcPct val="90000"/>
              </a:lnSpc>
            </a:pPr>
            <a:r>
              <a:rPr lang="en-US" altLang="en-US" sz="3300" dirty="0"/>
              <a:t>Travel and per diem</a:t>
            </a:r>
          </a:p>
          <a:p>
            <a:pPr eaLnBrk="1" hangingPunct="1">
              <a:lnSpc>
                <a:spcPct val="90000"/>
              </a:lnSpc>
            </a:pPr>
            <a:r>
              <a:rPr lang="en-US" altLang="en-US" sz="3300" dirty="0"/>
              <a:t>Opportunities for coaching and academic tutors</a:t>
            </a:r>
          </a:p>
          <a:p>
            <a:pPr eaLnBrk="1" hangingPunct="1">
              <a:lnSpc>
                <a:spcPct val="90000"/>
              </a:lnSpc>
            </a:pPr>
            <a:r>
              <a:rPr lang="en-US" altLang="en-US" sz="3300" dirty="0"/>
              <a:t>Assignment and compensation of coaches and academic tutors</a:t>
            </a:r>
          </a:p>
          <a:p>
            <a:pPr eaLnBrk="1" hangingPunct="1">
              <a:lnSpc>
                <a:spcPct val="90000"/>
              </a:lnSpc>
            </a:pPr>
            <a:r>
              <a:rPr lang="en-US" altLang="en-US" sz="3300" dirty="0"/>
              <a:t>Locker room, practice and competitive facilities</a:t>
            </a:r>
          </a:p>
          <a:p>
            <a:pPr eaLnBrk="1" hangingPunct="1">
              <a:lnSpc>
                <a:spcPct val="90000"/>
              </a:lnSpc>
            </a:pPr>
            <a:r>
              <a:rPr lang="en-US" altLang="en-US" sz="3300" dirty="0"/>
              <a:t>Medical and training facilities and services</a:t>
            </a:r>
          </a:p>
          <a:p>
            <a:pPr eaLnBrk="1" hangingPunct="1">
              <a:lnSpc>
                <a:spcPct val="90000"/>
              </a:lnSpc>
            </a:pPr>
            <a:r>
              <a:rPr lang="en-US" altLang="en-US" sz="3300" dirty="0"/>
              <a:t>Housing and dining facilities and services</a:t>
            </a:r>
          </a:p>
          <a:p>
            <a:pPr eaLnBrk="1" hangingPunct="1">
              <a:lnSpc>
                <a:spcPct val="90000"/>
              </a:lnSpc>
            </a:pPr>
            <a:r>
              <a:rPr lang="en-US" altLang="en-US" sz="3300" dirty="0"/>
              <a:t>Publicity</a:t>
            </a:r>
          </a:p>
          <a:p>
            <a:pPr eaLnBrk="1" hangingPunct="1">
              <a:lnSpc>
                <a:spcPct val="90000"/>
              </a:lnSpc>
            </a:pPr>
            <a:r>
              <a:rPr lang="en-US" altLang="en-US" sz="3300" dirty="0"/>
              <a:t>Support services</a:t>
            </a:r>
          </a:p>
          <a:p>
            <a:pPr eaLnBrk="1" hangingPunct="1">
              <a:lnSpc>
                <a:spcPct val="90000"/>
              </a:lnSpc>
            </a:pPr>
            <a:r>
              <a:rPr lang="en-US" altLang="en-US" sz="3300" dirty="0"/>
              <a:t>Recruitment of student-athletes </a:t>
            </a:r>
          </a:p>
          <a:p>
            <a:pPr eaLnBrk="1" hangingPunct="1">
              <a:lnSpc>
                <a:spcPct val="90000"/>
              </a:lnSpc>
            </a:pPr>
            <a:endParaRPr lang="en-US" altLang="en-US" sz="2800" dirty="0"/>
          </a:p>
        </p:txBody>
      </p:sp>
    </p:spTree>
    <p:extLst>
      <p:ext uri="{BB962C8B-B14F-4D97-AF65-F5344CB8AC3E}">
        <p14:creationId xmlns:p14="http://schemas.microsoft.com/office/powerpoint/2010/main" val="296206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65769" y="534585"/>
            <a:ext cx="8460463" cy="775075"/>
          </a:xfrm>
        </p:spPr>
        <p:txBody>
          <a:bodyPr>
            <a:normAutofit/>
          </a:bodyPr>
          <a:lstStyle/>
          <a:p>
            <a:pPr algn="ctr"/>
            <a:r>
              <a:rPr lang="en-US" dirty="0"/>
              <a:t>Title Ix and athletics</a:t>
            </a:r>
          </a:p>
        </p:txBody>
      </p:sp>
      <p:sp>
        <p:nvSpPr>
          <p:cNvPr id="7" name="Content Placeholder 6"/>
          <p:cNvSpPr>
            <a:spLocks noGrp="1"/>
          </p:cNvSpPr>
          <p:nvPr>
            <p:ph sz="quarter" idx="4"/>
          </p:nvPr>
        </p:nvSpPr>
        <p:spPr>
          <a:xfrm>
            <a:off x="96982" y="1309660"/>
            <a:ext cx="11194473" cy="6615140"/>
          </a:xfrm>
        </p:spPr>
        <p:txBody>
          <a:bodyPr>
            <a:normAutofit/>
          </a:bodyPr>
          <a:lstStyle/>
          <a:p>
            <a:pPr marL="0" indent="0">
              <a:buNone/>
            </a:pPr>
            <a:r>
              <a:rPr lang="en-US" sz="2400" b="1" dirty="0"/>
              <a:t>A. Participation: The Three Prongs (must comply with one)</a:t>
            </a:r>
          </a:p>
          <a:p>
            <a:pPr marL="0" indent="0">
              <a:buNone/>
            </a:pPr>
            <a:r>
              <a:rPr lang="en-US" sz="2400" dirty="0"/>
              <a:t>	1. Opportunities for males and females proportional to enrollments.</a:t>
            </a:r>
          </a:p>
          <a:p>
            <a:pPr marL="0" indent="0">
              <a:buNone/>
            </a:pPr>
            <a:r>
              <a:rPr lang="en-US" sz="2400" dirty="0"/>
              <a:t>	2. History and continuing practice of program expansion responsive to the developing interests and abilities of the underrepresented sex.</a:t>
            </a:r>
          </a:p>
          <a:p>
            <a:pPr marL="0" indent="0">
              <a:buNone/>
            </a:pPr>
            <a:r>
              <a:rPr lang="en-US" sz="2400" dirty="0"/>
              <a:t>	3. Interests and abilities of underrepresented sex have been fully and effectively accommodated by the present program.</a:t>
            </a:r>
          </a:p>
          <a:p>
            <a:pPr marL="0" indent="0">
              <a:buNone/>
            </a:pPr>
            <a:r>
              <a:rPr lang="en-US" sz="2400" b="1" dirty="0"/>
              <a:t>B. Financial Assistance/Scholarships (1%)</a:t>
            </a:r>
          </a:p>
          <a:p>
            <a:pPr marL="0" indent="0">
              <a:buNone/>
            </a:pPr>
            <a:r>
              <a:rPr lang="en-US" sz="2400" b="1" dirty="0"/>
              <a:t>C. Treatment/Benefits (The Laundry List)</a:t>
            </a:r>
          </a:p>
          <a:p>
            <a:pPr marL="0" indent="0">
              <a:buNone/>
            </a:pPr>
            <a:r>
              <a:rPr lang="en-US" sz="2400" dirty="0"/>
              <a:t>	1. Compare overall men’s and women’s sports programs.</a:t>
            </a:r>
          </a:p>
          <a:p>
            <a:pPr marL="0" indent="0">
              <a:buNone/>
            </a:pPr>
            <a:r>
              <a:rPr lang="en-US" sz="2400" dirty="0"/>
              <a:t>	2. Focus on student-athlete impact. (uniform example)</a:t>
            </a:r>
          </a:p>
          <a:p>
            <a:pPr marL="0" indent="0">
              <a:buNone/>
            </a:pPr>
            <a:r>
              <a:rPr lang="en-US" sz="2400" dirty="0"/>
              <a:t>	3.  Title IX does not care from where the money comes!</a:t>
            </a:r>
          </a:p>
          <a:p>
            <a:pPr marL="0" indent="0">
              <a:buNone/>
            </a:pPr>
            <a:endParaRPr lang="en-US" sz="2400" dirty="0"/>
          </a:p>
          <a:p>
            <a:endParaRPr lang="en-US" sz="2400" dirty="0"/>
          </a:p>
          <a:p>
            <a:endParaRPr lang="en-US" dirty="0"/>
          </a:p>
        </p:txBody>
      </p:sp>
    </p:spTree>
    <p:extLst>
      <p:ext uri="{BB962C8B-B14F-4D97-AF65-F5344CB8AC3E}">
        <p14:creationId xmlns:p14="http://schemas.microsoft.com/office/powerpoint/2010/main" val="2416116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ctr"/>
            <a:r>
              <a:rPr lang="en-US" altLang="en-US" sz="4000" dirty="0"/>
              <a:t>Call to Action!</a:t>
            </a:r>
          </a:p>
        </p:txBody>
      </p:sp>
      <p:sp>
        <p:nvSpPr>
          <p:cNvPr id="40963" name="Rectangle 3"/>
          <p:cNvSpPr>
            <a:spLocks noGrp="1" noChangeArrowheads="1"/>
          </p:cNvSpPr>
          <p:nvPr>
            <p:ph type="body" idx="1"/>
          </p:nvPr>
        </p:nvSpPr>
        <p:spPr>
          <a:xfrm>
            <a:off x="290945" y="573436"/>
            <a:ext cx="11623964" cy="6009925"/>
          </a:xfrm>
        </p:spPr>
        <p:txBody>
          <a:bodyPr>
            <a:normAutofit fontScale="62500" lnSpcReduction="20000"/>
          </a:bodyPr>
          <a:lstStyle/>
          <a:p>
            <a:pPr marL="457200" lvl="1" indent="0">
              <a:buNone/>
            </a:pPr>
            <a:endParaRPr lang="en-US" sz="3600" b="1" dirty="0"/>
          </a:p>
          <a:p>
            <a:r>
              <a:rPr lang="en-US" sz="5100" b="1" dirty="0"/>
              <a:t>ENGAGE AND LEARN!</a:t>
            </a:r>
          </a:p>
          <a:p>
            <a:pPr lvl="1"/>
            <a:r>
              <a:rPr lang="en-US" sz="4000" b="1" dirty="0">
                <a:hlinkClick r:id="rId3"/>
              </a:rPr>
              <a:t>WeCOACH Membership Benefits!</a:t>
            </a:r>
            <a:endParaRPr lang="en-US" sz="4000" b="1" dirty="0"/>
          </a:p>
          <a:p>
            <a:pPr lvl="1"/>
            <a:r>
              <a:rPr lang="en-US" sz="4000" b="1" dirty="0">
                <a:hlinkClick r:id="rId4"/>
              </a:rPr>
              <a:t>Equity in Athletics Disclosure Act</a:t>
            </a:r>
            <a:endParaRPr lang="en-US" sz="4000" b="1" dirty="0"/>
          </a:p>
          <a:p>
            <a:pPr lvl="1"/>
            <a:r>
              <a:rPr lang="en-US" sz="4000" b="1" dirty="0">
                <a:hlinkClick r:id="rId5"/>
              </a:rPr>
              <a:t>Tucker Center for Research on Girls and Women in Sport</a:t>
            </a:r>
            <a:endParaRPr lang="en-US" sz="4000" b="1" dirty="0"/>
          </a:p>
          <a:p>
            <a:pPr lvl="1"/>
            <a:r>
              <a:rPr lang="en-US" sz="4000" b="1" dirty="0">
                <a:hlinkClick r:id="rId6"/>
              </a:rPr>
              <a:t>Women’s Sports Foundation</a:t>
            </a:r>
            <a:endParaRPr lang="en-US" sz="4000" b="1" dirty="0"/>
          </a:p>
          <a:p>
            <a:pPr lvl="1"/>
            <a:r>
              <a:rPr lang="en-US" sz="4000" b="1" dirty="0">
                <a:hlinkClick r:id="rId7"/>
              </a:rPr>
              <a:t>NCAA: Title IX’s 50</a:t>
            </a:r>
            <a:r>
              <a:rPr lang="en-US" sz="4000" b="1" baseline="30000" dirty="0">
                <a:hlinkClick r:id="rId7"/>
              </a:rPr>
              <a:t>th</a:t>
            </a:r>
            <a:r>
              <a:rPr lang="en-US" sz="4000" b="1" dirty="0">
                <a:hlinkClick r:id="rId7"/>
              </a:rPr>
              <a:t> Anniversary</a:t>
            </a:r>
            <a:endParaRPr lang="en-US" sz="4000" b="1" dirty="0"/>
          </a:p>
          <a:p>
            <a:pPr lvl="1"/>
            <a:r>
              <a:rPr lang="en-US" sz="4000" b="1" dirty="0">
                <a:hlinkClick r:id="rId8"/>
              </a:rPr>
              <a:t>Office for Civil Rights/Dept. of Education</a:t>
            </a:r>
            <a:endParaRPr lang="en-US" sz="4000" b="1" dirty="0"/>
          </a:p>
          <a:p>
            <a:pPr lvl="2"/>
            <a:r>
              <a:rPr lang="en-US" sz="4000" dirty="0">
                <a:hlinkClick r:id="rId9"/>
              </a:rPr>
              <a:t>Title IX and Athletic Opportunities in Colleges and Universities A Resource for Students, Coaches, Athletic Directors, and School Communities (PDF) (ed.gov)</a:t>
            </a:r>
            <a:endParaRPr lang="en-US" sz="4000" b="1" dirty="0"/>
          </a:p>
          <a:p>
            <a:pPr lvl="1"/>
            <a:r>
              <a:rPr lang="en-US" sz="4000" b="1" dirty="0">
                <a:hlinkClick r:id="rId10"/>
              </a:rPr>
              <a:t>NCAA Inclusion Forum</a:t>
            </a:r>
            <a:endParaRPr lang="en-US" sz="4000" b="1" dirty="0"/>
          </a:p>
          <a:p>
            <a:pPr marL="457200" lvl="1" indent="0">
              <a:buNone/>
            </a:pPr>
            <a:endParaRPr lang="en-US" sz="3600" b="1" dirty="0"/>
          </a:p>
          <a:p>
            <a:pPr lvl="1"/>
            <a:r>
              <a:rPr lang="en-US" sz="4100" b="1" dirty="0"/>
              <a:t>Be Prepared to Speak/Act when Title IX is challenged.</a:t>
            </a:r>
          </a:p>
          <a:p>
            <a:pPr marL="457200" lvl="1" indent="0">
              <a:buNone/>
            </a:pPr>
            <a:endParaRPr lang="en-US" sz="3600" b="1" dirty="0"/>
          </a:p>
          <a:p>
            <a:pPr marL="0" indent="0">
              <a:lnSpc>
                <a:spcPct val="90000"/>
              </a:lnSpc>
              <a:buNone/>
            </a:pPr>
            <a:endParaRPr lang="en-US" altLang="en-US" sz="3600" dirty="0"/>
          </a:p>
          <a:p>
            <a:pPr marL="0" indent="0">
              <a:lnSpc>
                <a:spcPct val="90000"/>
              </a:lnSpc>
              <a:buNone/>
            </a:pPr>
            <a:endParaRPr lang="en-US" altLang="en-US" sz="2400" dirty="0"/>
          </a:p>
        </p:txBody>
      </p:sp>
    </p:spTree>
    <p:extLst>
      <p:ext uri="{BB962C8B-B14F-4D97-AF65-F5344CB8AC3E}">
        <p14:creationId xmlns:p14="http://schemas.microsoft.com/office/powerpoint/2010/main" val="2178183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1"/>
            <a:ext cx="10972800" cy="1049714"/>
          </a:xfrm>
        </p:spPr>
        <p:txBody>
          <a:bodyPr>
            <a:normAutofit/>
          </a:bodyPr>
          <a:lstStyle/>
          <a:p>
            <a:pPr algn="ctr"/>
            <a:r>
              <a:rPr lang="en-US" altLang="en-US" sz="4000" dirty="0"/>
              <a:t>Call to Action!</a:t>
            </a:r>
          </a:p>
        </p:txBody>
      </p:sp>
      <p:sp>
        <p:nvSpPr>
          <p:cNvPr id="40963" name="Rectangle 3"/>
          <p:cNvSpPr>
            <a:spLocks noGrp="1" noChangeArrowheads="1"/>
          </p:cNvSpPr>
          <p:nvPr>
            <p:ph type="body" idx="1"/>
          </p:nvPr>
        </p:nvSpPr>
        <p:spPr>
          <a:xfrm>
            <a:off x="609599" y="387927"/>
            <a:ext cx="9314329" cy="6237751"/>
          </a:xfrm>
        </p:spPr>
        <p:txBody>
          <a:bodyPr>
            <a:normAutofit fontScale="25000" lnSpcReduction="20000"/>
          </a:bodyPr>
          <a:lstStyle/>
          <a:p>
            <a:pPr marL="457200" lvl="1" indent="0">
              <a:buNone/>
            </a:pPr>
            <a:endParaRPr lang="en-US" sz="11200" b="1" dirty="0"/>
          </a:p>
          <a:p>
            <a:r>
              <a:rPr lang="en-US" sz="11200" b="1" dirty="0"/>
              <a:t>TEACH!</a:t>
            </a:r>
          </a:p>
          <a:p>
            <a:pPr lvl="1"/>
            <a:r>
              <a:rPr lang="en-US" sz="9600" b="1" dirty="0"/>
              <a:t>About your school’s/conference’s pioneers and trailblazers.</a:t>
            </a:r>
          </a:p>
          <a:p>
            <a:pPr lvl="1"/>
            <a:r>
              <a:rPr lang="en-US" sz="9600" b="1" dirty="0"/>
              <a:t>National Girls and Women in Sports Day (early Feb.)</a:t>
            </a:r>
          </a:p>
          <a:p>
            <a:pPr lvl="1"/>
            <a:r>
              <a:rPr lang="en-US" sz="9600" b="1" dirty="0"/>
              <a:t>Title IX’s Anniversary—June 23</a:t>
            </a:r>
          </a:p>
          <a:p>
            <a:pPr lvl="3"/>
            <a:r>
              <a:rPr lang="en-US" sz="9600" b="1" i="0" dirty="0">
                <a:solidFill>
                  <a:srgbClr val="2C2F34"/>
                </a:solidFill>
                <a:effectLst/>
                <a:latin typeface="Helvetica Neue"/>
              </a:rPr>
              <a:t>ESPN+ </a:t>
            </a:r>
            <a:r>
              <a:rPr lang="en-US" sz="9600" b="1" i="1" dirty="0">
                <a:solidFill>
                  <a:srgbClr val="2C2F34"/>
                </a:solidFill>
                <a:effectLst/>
                <a:latin typeface="Helvetica Neue"/>
              </a:rPr>
              <a:t>Fifty/50 </a:t>
            </a:r>
            <a:r>
              <a:rPr lang="en-US" sz="9600" b="1" i="0" dirty="0">
                <a:solidFill>
                  <a:srgbClr val="2C2F34"/>
                </a:solidFill>
                <a:effectLst/>
                <a:latin typeface="Helvetica Neue"/>
              </a:rPr>
              <a:t>Collection</a:t>
            </a:r>
          </a:p>
          <a:p>
            <a:pPr lvl="3"/>
            <a:r>
              <a:rPr lang="en-US" sz="9600" dirty="0">
                <a:latin typeface="Helvetica Neue"/>
                <a:hlinkClick r:id="rId3"/>
              </a:rPr>
              <a:t>Title IX: 37 Words that Changed America | TBS.com</a:t>
            </a:r>
            <a:r>
              <a:rPr lang="en-US" sz="9600" dirty="0">
                <a:latin typeface="Helvetica Neue"/>
              </a:rPr>
              <a:t> (Candace Parker)</a:t>
            </a:r>
            <a:endParaRPr lang="en-US" sz="9600" b="1" i="0" dirty="0">
              <a:solidFill>
                <a:srgbClr val="2C2F34"/>
              </a:solidFill>
              <a:effectLst/>
              <a:latin typeface="Helvetica Neue"/>
            </a:endParaRPr>
          </a:p>
          <a:p>
            <a:pPr lvl="3"/>
            <a:r>
              <a:rPr lang="en-US" sz="9600" dirty="0">
                <a:latin typeface="Helvetica Neue"/>
                <a:hlinkClick r:id="rId4"/>
              </a:rPr>
              <a:t>Unshakeable Belief – The Dr. Christine Grant Story – University of Iowa Athletics (hawkeyesports.com)</a:t>
            </a:r>
            <a:endParaRPr lang="en-US" sz="10200" b="1" dirty="0"/>
          </a:p>
          <a:p>
            <a:pPr marL="457200" lvl="1" indent="0">
              <a:buNone/>
            </a:pPr>
            <a:endParaRPr lang="en-US" sz="11200" b="1" dirty="0"/>
          </a:p>
          <a:p>
            <a:r>
              <a:rPr lang="en-US" sz="11200" b="1" dirty="0"/>
              <a:t>MENTOR AND INSPIRE!</a:t>
            </a:r>
          </a:p>
          <a:p>
            <a:pPr lvl="1"/>
            <a:r>
              <a:rPr lang="en-US" sz="9600" b="1" dirty="0"/>
              <a:t>Engage Student-Athletes about Careers in Athletics. </a:t>
            </a:r>
          </a:p>
          <a:p>
            <a:pPr lvl="1"/>
            <a:r>
              <a:rPr lang="en-US" sz="9600" b="1" dirty="0"/>
              <a:t>Support a Colleague’s Efforts to Achieve a Goal.</a:t>
            </a:r>
          </a:p>
          <a:p>
            <a:pPr marL="0" indent="0">
              <a:lnSpc>
                <a:spcPct val="90000"/>
              </a:lnSpc>
              <a:buNone/>
            </a:pPr>
            <a:endParaRPr lang="en-US" altLang="en-US" sz="7400" dirty="0"/>
          </a:p>
          <a:p>
            <a:pPr marL="0" indent="0">
              <a:lnSpc>
                <a:spcPct val="90000"/>
              </a:lnSpc>
              <a:buNone/>
            </a:pPr>
            <a:r>
              <a:rPr lang="en-US" altLang="en-US" sz="2400" dirty="0"/>
              <a:t>\</a:t>
            </a:r>
          </a:p>
        </p:txBody>
      </p:sp>
    </p:spTree>
    <p:extLst>
      <p:ext uri="{BB962C8B-B14F-4D97-AF65-F5344CB8AC3E}">
        <p14:creationId xmlns:p14="http://schemas.microsoft.com/office/powerpoint/2010/main" val="224259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ctr"/>
            <a:r>
              <a:rPr lang="en-US" altLang="en-US" sz="4000" dirty="0"/>
              <a:t>Call to Action!! </a:t>
            </a:r>
          </a:p>
        </p:txBody>
      </p:sp>
      <p:sp>
        <p:nvSpPr>
          <p:cNvPr id="40963" name="Rectangle 3"/>
          <p:cNvSpPr>
            <a:spLocks noGrp="1" noChangeArrowheads="1"/>
          </p:cNvSpPr>
          <p:nvPr>
            <p:ph type="body" idx="1"/>
          </p:nvPr>
        </p:nvSpPr>
        <p:spPr>
          <a:xfrm>
            <a:off x="193962" y="606758"/>
            <a:ext cx="9314329" cy="5963502"/>
          </a:xfrm>
        </p:spPr>
        <p:txBody>
          <a:bodyPr>
            <a:normAutofit/>
          </a:bodyPr>
          <a:lstStyle/>
          <a:p>
            <a:pPr marL="0" indent="0">
              <a:lnSpc>
                <a:spcPct val="90000"/>
              </a:lnSpc>
              <a:buNone/>
            </a:pPr>
            <a:endParaRPr lang="en-US" altLang="en-US" sz="7400" dirty="0"/>
          </a:p>
          <a:p>
            <a:pPr marL="0" indent="0">
              <a:lnSpc>
                <a:spcPct val="90000"/>
              </a:lnSpc>
              <a:buNone/>
            </a:pPr>
            <a:r>
              <a:rPr lang="en-US" altLang="en-US" sz="2400" dirty="0"/>
              <a:t>\</a:t>
            </a:r>
          </a:p>
        </p:txBody>
      </p:sp>
      <p:pic>
        <p:nvPicPr>
          <p:cNvPr id="2050" name="Picture 2">
            <a:extLst>
              <a:ext uri="{FF2B5EF4-FFF2-40B4-BE49-F238E27FC236}">
                <a16:creationId xmlns:a16="http://schemas.microsoft.com/office/drawing/2014/main" id="{0DF62943-E134-0ADB-0F50-887BF6EBC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511" y="0"/>
            <a:ext cx="8907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4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238789"/>
            <a:ext cx="11720945" cy="775075"/>
          </a:xfrm>
        </p:spPr>
        <p:txBody>
          <a:bodyPr anchor="ctr">
            <a:normAutofit fontScale="90000"/>
          </a:bodyPr>
          <a:lstStyle/>
          <a:p>
            <a:pPr algn="ctr"/>
            <a:br>
              <a:rPr lang="en-US" sz="1800" dirty="0"/>
            </a:br>
            <a:r>
              <a:rPr lang="en-US" sz="3100" dirty="0"/>
              <a:t>Title IX Pioneers/My Mentors:  Dr. Christine Grant and Dr. Charlotte West</a:t>
            </a:r>
            <a:br>
              <a:rPr lang="en-US" sz="3100" dirty="0"/>
            </a:br>
            <a:r>
              <a:rPr lang="en-US" sz="3100" i="1" dirty="0"/>
              <a:t>Gratitude</a:t>
            </a:r>
          </a:p>
        </p:txBody>
      </p:sp>
      <p:pic>
        <p:nvPicPr>
          <p:cNvPr id="3" name="Picture 2" descr="A group of people sitting in chairs&#10;&#10;Description automatically generated with medium confidence">
            <a:extLst>
              <a:ext uri="{FF2B5EF4-FFF2-40B4-BE49-F238E27FC236}">
                <a16:creationId xmlns:a16="http://schemas.microsoft.com/office/drawing/2014/main" id="{29394C81-75C9-44E7-FDB4-C92B47001CAA}"/>
              </a:ext>
            </a:extLst>
          </p:cNvPr>
          <p:cNvPicPr>
            <a:picLocks noChangeAspect="1"/>
          </p:cNvPicPr>
          <p:nvPr/>
        </p:nvPicPr>
        <p:blipFill rotWithShape="1">
          <a:blip r:embed="rId3"/>
          <a:srcRect t="17454" b="37954"/>
          <a:stretch/>
        </p:blipFill>
        <p:spPr>
          <a:xfrm>
            <a:off x="1641763" y="1211207"/>
            <a:ext cx="8908473" cy="4892934"/>
          </a:xfrm>
          <a:prstGeom prst="rect">
            <a:avLst/>
          </a:prstGeom>
          <a:noFill/>
        </p:spPr>
      </p:pic>
    </p:spTree>
    <p:extLst>
      <p:ext uri="{BB962C8B-B14F-4D97-AF65-F5344CB8AC3E}">
        <p14:creationId xmlns:p14="http://schemas.microsoft.com/office/powerpoint/2010/main" val="1679086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981200" y="938464"/>
            <a:ext cx="7073152" cy="2863303"/>
          </a:xfrm>
        </p:spPr>
        <p:txBody>
          <a:bodyPr/>
          <a:lstStyle/>
          <a:p>
            <a:pPr algn="ctr"/>
            <a:r>
              <a:rPr lang="en-US" dirty="0"/>
              <a:t>Questions/comments?</a:t>
            </a:r>
            <a:br>
              <a:rPr lang="en-US" dirty="0"/>
            </a:br>
            <a:br>
              <a:rPr lang="en-US" dirty="0"/>
            </a:br>
            <a:r>
              <a:rPr lang="en-US" dirty="0"/>
              <a:t>THANK YOU!</a:t>
            </a:r>
          </a:p>
        </p:txBody>
      </p:sp>
      <p:sp>
        <p:nvSpPr>
          <p:cNvPr id="9" name="Subtitle 8"/>
          <p:cNvSpPr>
            <a:spLocks noGrp="1"/>
          </p:cNvSpPr>
          <p:nvPr>
            <p:ph type="subTitle" idx="1"/>
          </p:nvPr>
        </p:nvSpPr>
        <p:spPr>
          <a:xfrm>
            <a:off x="180110" y="3588196"/>
            <a:ext cx="9935508" cy="2700866"/>
          </a:xfrm>
        </p:spPr>
        <p:txBody>
          <a:bodyPr>
            <a:normAutofit fontScale="47500" lnSpcReduction="20000"/>
          </a:bodyPr>
          <a:lstStyle/>
          <a:p>
            <a:pPr>
              <a:lnSpc>
                <a:spcPct val="150000"/>
              </a:lnSpc>
              <a:spcBef>
                <a:spcPts val="700"/>
              </a:spcBef>
            </a:pPr>
            <a:r>
              <a:rPr lang="en-US" sz="5100" b="1" dirty="0"/>
              <a:t>Contact info: </a:t>
            </a:r>
          </a:p>
          <a:p>
            <a:pPr>
              <a:lnSpc>
                <a:spcPct val="150000"/>
              </a:lnSpc>
              <a:spcBef>
                <a:spcPts val="700"/>
              </a:spcBef>
            </a:pPr>
            <a:r>
              <a:rPr lang="en-US" sz="5100" b="1" dirty="0"/>
              <a:t>  Dr. Amy Wilson, Managing Director of Inclusion		</a:t>
            </a:r>
            <a:r>
              <a:rPr lang="en-US" sz="5100" dirty="0"/>
              <a:t>	  		</a:t>
            </a:r>
          </a:p>
          <a:p>
            <a:pPr marL="548640">
              <a:lnSpc>
                <a:spcPct val="150000"/>
              </a:lnSpc>
              <a:spcBef>
                <a:spcPts val="700"/>
              </a:spcBef>
            </a:pPr>
            <a:r>
              <a:rPr lang="en-US" sz="5100" dirty="0">
                <a:solidFill>
                  <a:schemeClr val="accent4"/>
                </a:solidFill>
                <a:hlinkClick r:id="rId3"/>
              </a:rPr>
              <a:t>awilson@ncaa.org</a:t>
            </a:r>
            <a:r>
              <a:rPr lang="en-US" sz="5100" dirty="0">
                <a:solidFill>
                  <a:schemeClr val="accent4"/>
                </a:solidFill>
              </a:rPr>
              <a:t>	</a:t>
            </a:r>
          </a:p>
          <a:p>
            <a:pPr marL="548640">
              <a:lnSpc>
                <a:spcPct val="150000"/>
              </a:lnSpc>
              <a:spcBef>
                <a:spcPts val="700"/>
              </a:spcBef>
            </a:pPr>
            <a:r>
              <a:rPr lang="en-US" sz="5100" dirty="0">
                <a:solidFill>
                  <a:schemeClr val="accent4"/>
                </a:solidFill>
              </a:rPr>
              <a:t>@AmySWilson20	</a:t>
            </a:r>
          </a:p>
          <a:p>
            <a:pPr marL="548640">
              <a:lnSpc>
                <a:spcPct val="150000"/>
              </a:lnSpc>
              <a:spcBef>
                <a:spcPts val="700"/>
              </a:spcBef>
            </a:pPr>
            <a:endParaRPr lang="en-US" dirty="0">
              <a:solidFill>
                <a:schemeClr val="accent4"/>
              </a:solidFill>
            </a:endParaRPr>
          </a:p>
        </p:txBody>
      </p:sp>
      <p:pic>
        <p:nvPicPr>
          <p:cNvPr id="2" name="Picture 1" descr="icons-0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146" y="4938629"/>
            <a:ext cx="411480" cy="411480"/>
          </a:xfrm>
          <a:prstGeom prst="rect">
            <a:avLst/>
          </a:prstGeom>
        </p:spPr>
      </p:pic>
    </p:spTree>
    <p:extLst>
      <p:ext uri="{BB962C8B-B14F-4D97-AF65-F5344CB8AC3E}">
        <p14:creationId xmlns:p14="http://schemas.microsoft.com/office/powerpoint/2010/main" val="425633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40327" y="1496291"/>
            <a:ext cx="10404764" cy="4918364"/>
          </a:xfrm>
        </p:spPr>
        <p:txBody>
          <a:bodyPr>
            <a:normAutofit/>
          </a:bodyPr>
          <a:lstStyle/>
          <a:p>
            <a:pPr marL="0" indent="0">
              <a:buNone/>
            </a:pPr>
            <a:r>
              <a:rPr lang="en-US" sz="3200" dirty="0">
                <a:latin typeface="Chivo" panose="00000500000000000000" pitchFamily="2" charset="0"/>
              </a:rPr>
              <a:t>The NCAA office of inclusion advances diversity, equity and inclusion in college athletics for over 1,100 member schools and athletics conferences and the NCAA national office. The office supports student-athletes and individuals who teach and lead across the core areas of </a:t>
            </a:r>
            <a:r>
              <a:rPr lang="en-US" sz="3200" b="1" u="sng" dirty="0">
                <a:latin typeface="Chivo" panose="00000500000000000000" pitchFamily="2" charset="0"/>
              </a:rPr>
              <a:t>disability, international, LGBTQ, race/ethnicity and women.</a:t>
            </a:r>
          </a:p>
          <a:p>
            <a:pPr marL="0" indent="0">
              <a:buNone/>
            </a:pPr>
            <a:r>
              <a:rPr lang="en-US" sz="3200" dirty="0">
                <a:hlinkClick r:id="rId3"/>
              </a:rPr>
              <a:t>Inclusion - NCAA.org</a:t>
            </a:r>
            <a:endParaRPr lang="en-US" sz="3200" dirty="0"/>
          </a:p>
          <a:p>
            <a:pPr marL="0" indent="0">
              <a:buNone/>
            </a:pPr>
            <a:r>
              <a:rPr lang="en-US" sz="3200" dirty="0">
                <a:hlinkClick r:id="rId4"/>
              </a:rPr>
              <a:t>Inclusion Forum</a:t>
            </a:r>
            <a:r>
              <a:rPr lang="en-US" sz="3200" dirty="0"/>
              <a:t> – Annual Signature Program</a:t>
            </a:r>
          </a:p>
          <a:p>
            <a:endParaRPr lang="en-US" sz="3200" dirty="0"/>
          </a:p>
          <a:p>
            <a:pPr marL="0" indent="0">
              <a:buNone/>
            </a:pPr>
            <a:endParaRPr lang="en-US" sz="3200" dirty="0"/>
          </a:p>
        </p:txBody>
      </p:sp>
      <p:sp>
        <p:nvSpPr>
          <p:cNvPr id="5" name="Title 4"/>
          <p:cNvSpPr>
            <a:spLocks noGrp="1"/>
          </p:cNvSpPr>
          <p:nvPr>
            <p:ph type="title"/>
          </p:nvPr>
        </p:nvSpPr>
        <p:spPr>
          <a:xfrm>
            <a:off x="1981200" y="274638"/>
            <a:ext cx="8229600" cy="1437204"/>
          </a:xfrm>
        </p:spPr>
        <p:txBody>
          <a:bodyPr anchor="ctr">
            <a:normAutofit/>
          </a:bodyPr>
          <a:lstStyle/>
          <a:p>
            <a:r>
              <a:rPr lang="en-US" sz="4800" dirty="0"/>
              <a:t>NCAA Office of Inclusion</a:t>
            </a:r>
            <a:br>
              <a:rPr lang="en-US" sz="2800" dirty="0"/>
            </a:br>
            <a:endParaRPr lang="en-US" sz="2800" dirty="0"/>
          </a:p>
        </p:txBody>
      </p:sp>
    </p:spTree>
    <p:extLst>
      <p:ext uri="{BB962C8B-B14F-4D97-AF65-F5344CB8AC3E}">
        <p14:creationId xmlns:p14="http://schemas.microsoft.com/office/powerpoint/2010/main" val="327220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169B-7FF4-49A4-8ECB-5B4427EF6C21}"/>
              </a:ext>
            </a:extLst>
          </p:cNvPr>
          <p:cNvSpPr>
            <a:spLocks noGrp="1"/>
          </p:cNvSpPr>
          <p:nvPr>
            <p:ph type="title"/>
          </p:nvPr>
        </p:nvSpPr>
        <p:spPr>
          <a:xfrm>
            <a:off x="471055" y="274639"/>
            <a:ext cx="11111345" cy="775075"/>
          </a:xfrm>
        </p:spPr>
        <p:txBody>
          <a:bodyPr/>
          <a:lstStyle/>
          <a:p>
            <a:pPr algn="ctr"/>
            <a:r>
              <a:rPr lang="en-US" dirty="0"/>
              <a:t>NCAA and Gender Equity</a:t>
            </a:r>
          </a:p>
        </p:txBody>
      </p:sp>
      <p:sp>
        <p:nvSpPr>
          <p:cNvPr id="3" name="Content Placeholder 2">
            <a:extLst>
              <a:ext uri="{FF2B5EF4-FFF2-40B4-BE49-F238E27FC236}">
                <a16:creationId xmlns:a16="http://schemas.microsoft.com/office/drawing/2014/main" id="{290971F1-59E8-4829-B823-9F5BF8382DFC}"/>
              </a:ext>
            </a:extLst>
          </p:cNvPr>
          <p:cNvSpPr>
            <a:spLocks noGrp="1"/>
          </p:cNvSpPr>
          <p:nvPr>
            <p:ph sz="half" idx="2"/>
          </p:nvPr>
        </p:nvSpPr>
        <p:spPr>
          <a:xfrm>
            <a:off x="1906588" y="1203867"/>
            <a:ext cx="4040188" cy="4922297"/>
          </a:xfrm>
        </p:spPr>
        <p:txBody>
          <a:bodyPr/>
          <a:lstStyle/>
          <a:p>
            <a:pPr marL="0" indent="0">
              <a:buNone/>
            </a:pPr>
            <a:endParaRPr lang="en-US" dirty="0"/>
          </a:p>
          <a:p>
            <a:endParaRPr lang="en-US" dirty="0"/>
          </a:p>
          <a:p>
            <a:pPr marL="0" indent="0">
              <a:buNone/>
            </a:pPr>
            <a:endParaRPr lang="en-US" dirty="0"/>
          </a:p>
        </p:txBody>
      </p:sp>
      <p:pic>
        <p:nvPicPr>
          <p:cNvPr id="5" name="Content Placeholder 4" descr="Logo, company name&#10;&#10;Description automatically generated">
            <a:extLst>
              <a:ext uri="{FF2B5EF4-FFF2-40B4-BE49-F238E27FC236}">
                <a16:creationId xmlns:a16="http://schemas.microsoft.com/office/drawing/2014/main" id="{465E72ED-7B04-464B-8E1F-0544067CC2F1}"/>
              </a:ext>
            </a:extLst>
          </p:cNvPr>
          <p:cNvPicPr>
            <a:picLocks noGrp="1" noChangeAspect="1"/>
          </p:cNvPicPr>
          <p:nvPr>
            <p:ph sz="quarter" idx="4"/>
          </p:nvPr>
        </p:nvPicPr>
        <p:blipFill rotWithShape="1">
          <a:blip r:embed="rId2"/>
          <a:srcRect l="14648" t="6557" r="4176"/>
          <a:stretch/>
        </p:blipFill>
        <p:spPr>
          <a:xfrm>
            <a:off x="8205879" y="1520297"/>
            <a:ext cx="3908425" cy="3817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a:extLst>
              <a:ext uri="{FF2B5EF4-FFF2-40B4-BE49-F238E27FC236}">
                <a16:creationId xmlns:a16="http://schemas.microsoft.com/office/drawing/2014/main" id="{FC384333-680B-35C5-434D-AD287F2AB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480" y="1203867"/>
            <a:ext cx="4371181" cy="51604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ollowing criticism, NCAA upgrades weight room for women's basketball  players - ABC News">
            <a:extLst>
              <a:ext uri="{FF2B5EF4-FFF2-40B4-BE49-F238E27FC236}">
                <a16:creationId xmlns:a16="http://schemas.microsoft.com/office/drawing/2014/main" id="{E72B0341-A6D7-A23D-E154-4C72B73FF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6" y="2679083"/>
            <a:ext cx="3657784" cy="244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508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01782" y="1203865"/>
            <a:ext cx="11180618" cy="4907616"/>
          </a:xfrm>
        </p:spPr>
        <p:txBody>
          <a:bodyPr>
            <a:normAutofit/>
          </a:bodyPr>
          <a:lstStyle/>
          <a:p>
            <a:endParaRPr lang="en-US" sz="3600" dirty="0"/>
          </a:p>
          <a:p>
            <a:r>
              <a:rPr lang="en-US" sz="3600" dirty="0"/>
              <a:t>Share and Learn about Title IX.</a:t>
            </a:r>
          </a:p>
          <a:p>
            <a:r>
              <a:rPr lang="en-US" sz="3600" dirty="0"/>
              <a:t>“Refresh” understanding of Title IX’s application to athletics.</a:t>
            </a:r>
          </a:p>
          <a:p>
            <a:r>
              <a:rPr lang="en-US" sz="3600" dirty="0"/>
              <a:t>Action Items for Title IX and equity.</a:t>
            </a:r>
          </a:p>
          <a:p>
            <a:pPr marL="0" indent="0">
              <a:buNone/>
            </a:pPr>
            <a:endParaRPr lang="en-US" dirty="0"/>
          </a:p>
        </p:txBody>
      </p:sp>
      <p:sp>
        <p:nvSpPr>
          <p:cNvPr id="5" name="Title 4"/>
          <p:cNvSpPr>
            <a:spLocks noGrp="1"/>
          </p:cNvSpPr>
          <p:nvPr>
            <p:ph type="title"/>
          </p:nvPr>
        </p:nvSpPr>
        <p:spPr>
          <a:xfrm>
            <a:off x="1981200" y="274638"/>
            <a:ext cx="8229600" cy="1437204"/>
          </a:xfrm>
        </p:spPr>
        <p:txBody>
          <a:bodyPr anchor="ctr">
            <a:normAutofit/>
          </a:bodyPr>
          <a:lstStyle/>
          <a:p>
            <a:pPr algn="ctr"/>
            <a:r>
              <a:rPr lang="en-US" sz="4800" dirty="0"/>
              <a:t>Plan for Today</a:t>
            </a:r>
            <a:br>
              <a:rPr lang="en-US" sz="2800" dirty="0"/>
            </a:br>
            <a:endParaRPr lang="en-US" sz="2800" dirty="0"/>
          </a:p>
        </p:txBody>
      </p:sp>
    </p:spTree>
    <p:extLst>
      <p:ext uri="{BB962C8B-B14F-4D97-AF65-F5344CB8AC3E}">
        <p14:creationId xmlns:p14="http://schemas.microsoft.com/office/powerpoint/2010/main" val="3588450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9490" y="662176"/>
            <a:ext cx="9781310" cy="775075"/>
          </a:xfrm>
        </p:spPr>
        <p:txBody>
          <a:bodyPr>
            <a:normAutofit fontScale="90000"/>
          </a:bodyPr>
          <a:lstStyle/>
          <a:p>
            <a:r>
              <a:rPr lang="en-US" dirty="0"/>
              <a:t>Partner Share!</a:t>
            </a:r>
            <a:br>
              <a:rPr lang="en-US" dirty="0"/>
            </a:br>
            <a:endParaRPr lang="en-US" dirty="0"/>
          </a:p>
        </p:txBody>
      </p:sp>
      <p:sp>
        <p:nvSpPr>
          <p:cNvPr id="7" name="Content Placeholder 6"/>
          <p:cNvSpPr>
            <a:spLocks noGrp="1"/>
          </p:cNvSpPr>
          <p:nvPr>
            <p:ph sz="quarter" idx="4"/>
          </p:nvPr>
        </p:nvSpPr>
        <p:spPr>
          <a:xfrm>
            <a:off x="429490" y="1330615"/>
            <a:ext cx="11651674" cy="4922297"/>
          </a:xfrm>
        </p:spPr>
        <p:txBody>
          <a:bodyPr>
            <a:normAutofit/>
          </a:bodyPr>
          <a:lstStyle/>
          <a:p>
            <a:pPr marL="0" indent="0">
              <a:buNone/>
            </a:pPr>
            <a:r>
              <a:rPr lang="en-US" sz="2800" b="1" dirty="0"/>
              <a:t>How has your campus, athletics department, team, etc. celebrated and commemorated Title IX’s 50</a:t>
            </a:r>
            <a:r>
              <a:rPr lang="en-US" sz="2800" b="1" baseline="30000" dirty="0"/>
              <a:t>th</a:t>
            </a:r>
            <a:r>
              <a:rPr lang="en-US" sz="2800" b="1" dirty="0"/>
              <a:t> anniversary?</a:t>
            </a:r>
          </a:p>
          <a:p>
            <a:pPr marL="0" indent="0">
              <a:buNone/>
            </a:pPr>
            <a:endParaRPr lang="en-US" sz="2400" b="1" dirty="0"/>
          </a:p>
          <a:p>
            <a:pPr marL="0" indent="0">
              <a:buNone/>
            </a:pPr>
            <a:r>
              <a:rPr lang="en-US" sz="2800" b="1" dirty="0"/>
              <a:t>TRUE? OR FALSE?</a:t>
            </a:r>
          </a:p>
          <a:p>
            <a:pPr marL="457200" indent="-457200">
              <a:buFontTx/>
              <a:buAutoNum type="arabicPeriod"/>
            </a:pPr>
            <a:r>
              <a:rPr lang="en-US" sz="2800" dirty="0"/>
              <a:t>Title IX has been widely supported since it was signed into law on June 23, 1972.  </a:t>
            </a:r>
          </a:p>
          <a:p>
            <a:pPr marL="457200" indent="-457200">
              <a:buAutoNum type="arabicPeriod"/>
            </a:pPr>
            <a:r>
              <a:rPr lang="en-US" sz="2800" dirty="0"/>
              <a:t>Title IX covers 3 main areas.</a:t>
            </a:r>
          </a:p>
          <a:p>
            <a:pPr marL="457200" indent="-457200">
              <a:buAutoNum type="arabicPeriod"/>
            </a:pPr>
            <a:r>
              <a:rPr lang="en-US" sz="2800" dirty="0"/>
              <a:t>Men hold approximately 75% of athletics director and head coaching positions at NCAA membership schools.</a:t>
            </a:r>
          </a:p>
          <a:p>
            <a:pPr marL="0" indent="0">
              <a:buNone/>
            </a:pPr>
            <a:endParaRPr lang="en-US" dirty="0"/>
          </a:p>
        </p:txBody>
      </p:sp>
    </p:spTree>
    <p:extLst>
      <p:ext uri="{BB962C8B-B14F-4D97-AF65-F5344CB8AC3E}">
        <p14:creationId xmlns:p14="http://schemas.microsoft.com/office/powerpoint/2010/main" val="227541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7527" y="662176"/>
            <a:ext cx="9213273" cy="775075"/>
          </a:xfrm>
        </p:spPr>
        <p:txBody>
          <a:bodyPr>
            <a:normAutofit/>
          </a:bodyPr>
          <a:lstStyle/>
          <a:p>
            <a:pPr algn="ctr"/>
            <a:r>
              <a:rPr lang="en-US" dirty="0"/>
              <a:t>The Text of Title IX</a:t>
            </a:r>
          </a:p>
        </p:txBody>
      </p:sp>
      <p:sp>
        <p:nvSpPr>
          <p:cNvPr id="7" name="Content Placeholder 6"/>
          <p:cNvSpPr>
            <a:spLocks noGrp="1"/>
          </p:cNvSpPr>
          <p:nvPr>
            <p:ph sz="quarter" idx="4"/>
          </p:nvPr>
        </p:nvSpPr>
        <p:spPr>
          <a:xfrm>
            <a:off x="581890" y="1856509"/>
            <a:ext cx="11055927" cy="5292696"/>
          </a:xfrm>
        </p:spPr>
        <p:txBody>
          <a:bodyPr>
            <a:normAutofit/>
          </a:bodyPr>
          <a:lstStyle/>
          <a:p>
            <a:pPr marL="0" indent="0">
              <a:buNone/>
            </a:pPr>
            <a:r>
              <a:rPr lang="en-US" sz="3600" dirty="0"/>
              <a:t>No person in the United States, shall on the basis of sex, be excluded from participation in, be denied the benefits of, or be subjected to discrimination under any educational program or activity receiving federal financial assistance. </a:t>
            </a:r>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136306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662176"/>
            <a:ext cx="8229600" cy="775075"/>
          </a:xfrm>
        </p:spPr>
        <p:txBody>
          <a:bodyPr>
            <a:normAutofit fontScale="90000"/>
          </a:bodyPr>
          <a:lstStyle/>
          <a:p>
            <a:r>
              <a:rPr lang="en-US" dirty="0"/>
              <a:t>10 Areas Covered by Title IX</a:t>
            </a:r>
          </a:p>
        </p:txBody>
      </p:sp>
      <p:sp>
        <p:nvSpPr>
          <p:cNvPr id="7" name="Content Placeholder 6"/>
          <p:cNvSpPr>
            <a:spLocks noGrp="1"/>
          </p:cNvSpPr>
          <p:nvPr>
            <p:ph sz="quarter" idx="4"/>
          </p:nvPr>
        </p:nvSpPr>
        <p:spPr>
          <a:xfrm>
            <a:off x="1179834" y="1910037"/>
            <a:ext cx="4879951" cy="4490764"/>
          </a:xfrm>
        </p:spPr>
        <p:txBody>
          <a:bodyPr>
            <a:normAutofit/>
          </a:bodyPr>
          <a:lstStyle/>
          <a:p>
            <a:r>
              <a:rPr lang="en-US" sz="2800" dirty="0"/>
              <a:t>Access to Higher Education</a:t>
            </a:r>
          </a:p>
          <a:p>
            <a:r>
              <a:rPr lang="en-US" sz="2800" dirty="0"/>
              <a:t>Athletics</a:t>
            </a:r>
          </a:p>
          <a:p>
            <a:r>
              <a:rPr lang="en-US" sz="2800" dirty="0"/>
              <a:t>Career </a:t>
            </a:r>
            <a:r>
              <a:rPr lang="en-US" sz="3200" dirty="0"/>
              <a:t>Education</a:t>
            </a:r>
          </a:p>
          <a:p>
            <a:r>
              <a:rPr lang="en-US" sz="2800" dirty="0"/>
              <a:t>Education for Pregnant and Parenting Teens</a:t>
            </a:r>
          </a:p>
          <a:p>
            <a:r>
              <a:rPr lang="en-US" sz="2800" dirty="0"/>
              <a:t>Employment</a:t>
            </a:r>
          </a:p>
          <a:p>
            <a:pPr marL="0" indent="0">
              <a:buNone/>
            </a:pPr>
            <a:endParaRPr lang="en-US" dirty="0"/>
          </a:p>
        </p:txBody>
      </p:sp>
      <p:sp>
        <p:nvSpPr>
          <p:cNvPr id="4" name="Content Placeholder 6"/>
          <p:cNvSpPr>
            <a:spLocks noGrp="1"/>
          </p:cNvSpPr>
          <p:nvPr>
            <p:ph sz="quarter" idx="4"/>
          </p:nvPr>
        </p:nvSpPr>
        <p:spPr>
          <a:xfrm>
            <a:off x="6414654" y="1917337"/>
            <a:ext cx="4597511" cy="4490764"/>
          </a:xfrm>
        </p:spPr>
        <p:txBody>
          <a:bodyPr>
            <a:normAutofit/>
          </a:bodyPr>
          <a:lstStyle/>
          <a:p>
            <a:r>
              <a:rPr lang="en-US" sz="2800" dirty="0"/>
              <a:t>Learning Environment</a:t>
            </a:r>
          </a:p>
          <a:p>
            <a:r>
              <a:rPr lang="en-US" sz="2800" dirty="0"/>
              <a:t>Math and Science</a:t>
            </a:r>
          </a:p>
          <a:p>
            <a:r>
              <a:rPr lang="en-US" sz="2800" dirty="0"/>
              <a:t>Sexual </a:t>
            </a:r>
            <a:r>
              <a:rPr lang="en-US" sz="3200" dirty="0"/>
              <a:t>Harassment</a:t>
            </a:r>
          </a:p>
          <a:p>
            <a:r>
              <a:rPr lang="en-US" sz="2800" dirty="0"/>
              <a:t>Standardized Testing</a:t>
            </a:r>
          </a:p>
          <a:p>
            <a:r>
              <a:rPr lang="en-US" sz="2800" dirty="0"/>
              <a:t>Technology</a:t>
            </a:r>
          </a:p>
          <a:p>
            <a:pPr marL="0" indent="0">
              <a:buNone/>
            </a:pPr>
            <a:endParaRPr lang="en-US" dirty="0"/>
          </a:p>
        </p:txBody>
      </p:sp>
    </p:spTree>
    <p:extLst>
      <p:ext uri="{BB962C8B-B14F-4D97-AF65-F5344CB8AC3E}">
        <p14:creationId xmlns:p14="http://schemas.microsoft.com/office/powerpoint/2010/main" val="187186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69698"/>
            <a:ext cx="12441382" cy="1067554"/>
          </a:xfrm>
        </p:spPr>
        <p:txBody>
          <a:bodyPr>
            <a:noAutofit/>
          </a:bodyPr>
          <a:lstStyle/>
          <a:p>
            <a:pPr algn="ctr"/>
            <a:r>
              <a:rPr lang="en-US" sz="3600" dirty="0"/>
              <a:t>History of Title IX and Athletics:</a:t>
            </a:r>
            <a:br>
              <a:rPr lang="en-US" sz="3600" dirty="0"/>
            </a:br>
            <a:r>
              <a:rPr lang="en-US" sz="3600" dirty="0"/>
              <a:t>A Roller Coaster!</a:t>
            </a:r>
          </a:p>
        </p:txBody>
      </p:sp>
      <p:sp>
        <p:nvSpPr>
          <p:cNvPr id="7" name="Content Placeholder 6"/>
          <p:cNvSpPr>
            <a:spLocks noGrp="1"/>
          </p:cNvSpPr>
          <p:nvPr>
            <p:ph sz="quarter" idx="4"/>
          </p:nvPr>
        </p:nvSpPr>
        <p:spPr>
          <a:xfrm>
            <a:off x="457200" y="1163783"/>
            <a:ext cx="11014364" cy="5324520"/>
          </a:xfrm>
        </p:spPr>
        <p:txBody>
          <a:bodyPr>
            <a:normAutofit fontScale="92500" lnSpcReduction="20000"/>
          </a:bodyPr>
          <a:lstStyle/>
          <a:p>
            <a:endParaRPr lang="en-US" sz="2400" dirty="0"/>
          </a:p>
          <a:p>
            <a:r>
              <a:rPr lang="en-US" sz="3200" dirty="0"/>
              <a:t>1970s:  Amazing participation growth for girls and women  AND NCAA fights Title IX and engages in hostile takeover of Association for Intercollegiate Athletics (AIAW)</a:t>
            </a:r>
          </a:p>
          <a:p>
            <a:pPr marL="0" indent="0">
              <a:buNone/>
            </a:pPr>
            <a:endParaRPr lang="en-US" sz="3200" dirty="0"/>
          </a:p>
          <a:p>
            <a:r>
              <a:rPr lang="en-US" sz="3200" dirty="0"/>
              <a:t>1980s:  Supreme Court Case Grove City v. Bell results in no Title IX for athletics for half of the decade.  Athletics departments merged.</a:t>
            </a:r>
          </a:p>
          <a:p>
            <a:pPr marL="0" indent="0">
              <a:buNone/>
            </a:pPr>
            <a:endParaRPr lang="en-US" sz="3200" dirty="0"/>
          </a:p>
          <a:p>
            <a:r>
              <a:rPr lang="en-US" sz="3200" dirty="0"/>
              <a:t>2000s:  President Bush’s Commission on Opportunity in Athletics poses challenge to Title IX.</a:t>
            </a:r>
          </a:p>
          <a:p>
            <a:endParaRPr lang="en-US" sz="24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4284320780"/>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263B"/>
      </a:dk2>
      <a:lt2>
        <a:srgbClr val="FFFFFE"/>
      </a:lt2>
      <a:accent1>
        <a:srgbClr val="005B9C"/>
      </a:accent1>
      <a:accent2>
        <a:srgbClr val="00263B"/>
      </a:accent2>
      <a:accent3>
        <a:srgbClr val="086D4D"/>
      </a:accent3>
      <a:accent4>
        <a:srgbClr val="D68024"/>
      </a:accent4>
      <a:accent5>
        <a:srgbClr val="DDDEDD"/>
      </a:accent5>
      <a:accent6>
        <a:srgbClr val="C0C1BF"/>
      </a:accent6>
      <a:hlink>
        <a:srgbClr val="D68024"/>
      </a:hlink>
      <a:folHlink>
        <a:srgbClr val="D680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83FAEA7E727F46923F13E8D16B50F6" ma:contentTypeVersion="16" ma:contentTypeDescription="Create a new document." ma:contentTypeScope="" ma:versionID="9ab155c70c772b72416050c856533ba7">
  <xsd:schema xmlns:xsd="http://www.w3.org/2001/XMLSchema" xmlns:xs="http://www.w3.org/2001/XMLSchema" xmlns:p="http://schemas.microsoft.com/office/2006/metadata/properties" xmlns:ns3="80a7a761-2781-4458-b57f-61e7a321713d" xmlns:ns4="c61c82d4-7c43-4dd4-8ead-7e8c2777e5d9" targetNamespace="http://schemas.microsoft.com/office/2006/metadata/properties" ma:root="true" ma:fieldsID="2f0efa22993502705c8686691f2925e6" ns3:_="" ns4:_="">
    <xsd:import namespace="80a7a761-2781-4458-b57f-61e7a321713d"/>
    <xsd:import namespace="c61c82d4-7c43-4dd4-8ead-7e8c2777e5d9"/>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a7a761-2781-4458-b57f-61e7a321713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61c82d4-7c43-4dd4-8ead-7e8c2777e5d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ED02A3-021D-4A00-9CB9-98FD5EA601F5}">
  <ds:schemaRefs>
    <ds:schemaRef ds:uri="http://schemas.openxmlformats.org/package/2006/metadata/core-properties"/>
    <ds:schemaRef ds:uri="http://purl.org/dc/dcmitype/"/>
    <ds:schemaRef ds:uri="http://schemas.microsoft.com/office/2006/documentManagement/types"/>
    <ds:schemaRef ds:uri="80a7a761-2781-4458-b57f-61e7a321713d"/>
    <ds:schemaRef ds:uri="http://schemas.microsoft.com/office/2006/metadata/properties"/>
    <ds:schemaRef ds:uri="http://www.w3.org/XML/1998/namespace"/>
    <ds:schemaRef ds:uri="http://purl.org/dc/terms/"/>
    <ds:schemaRef ds:uri="http://schemas.microsoft.com/office/infopath/2007/PartnerControls"/>
    <ds:schemaRef ds:uri="c61c82d4-7c43-4dd4-8ead-7e8c2777e5d9"/>
    <ds:schemaRef ds:uri="http://purl.org/dc/elements/1.1/"/>
  </ds:schemaRefs>
</ds:datastoreItem>
</file>

<file path=customXml/itemProps2.xml><?xml version="1.0" encoding="utf-8"?>
<ds:datastoreItem xmlns:ds="http://schemas.openxmlformats.org/officeDocument/2006/customXml" ds:itemID="{27C48DFE-9D63-4E86-9B6C-FDA616EB9096}">
  <ds:schemaRefs>
    <ds:schemaRef ds:uri="http://schemas.microsoft.com/sharepoint/v3/contenttype/forms"/>
  </ds:schemaRefs>
</ds:datastoreItem>
</file>

<file path=customXml/itemProps3.xml><?xml version="1.0" encoding="utf-8"?>
<ds:datastoreItem xmlns:ds="http://schemas.openxmlformats.org/officeDocument/2006/customXml" ds:itemID="{88D3412C-B6A2-4FC8-9255-26C74E263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a7a761-2781-4458-b57f-61e7a321713d"/>
    <ds:schemaRef ds:uri="c61c82d4-7c43-4dd4-8ead-7e8c2777e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420</TotalTime>
  <Words>953</Words>
  <Application>Microsoft Office PowerPoint</Application>
  <PresentationFormat>Widescreen</PresentationFormat>
  <Paragraphs>141</Paragraphs>
  <Slides>20</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Century Gothic</vt:lpstr>
      <vt:lpstr>Chivo</vt:lpstr>
      <vt:lpstr>Helvetica</vt:lpstr>
      <vt:lpstr>Helvetica Neue</vt:lpstr>
      <vt:lpstr>Helvetica Neue Bold Condensed</vt:lpstr>
      <vt:lpstr>Helvetica Neue Medium</vt:lpstr>
      <vt:lpstr>Times New Roman</vt:lpstr>
      <vt:lpstr>Wingdings</vt:lpstr>
      <vt:lpstr>Office Theme</vt:lpstr>
      <vt:lpstr>PowerPoint Presentation</vt:lpstr>
      <vt:lpstr> Title IX Pioneers/My Mentors:  Dr. Christine Grant and Dr. Charlotte West Gratitude</vt:lpstr>
      <vt:lpstr>NCAA Office of Inclusion </vt:lpstr>
      <vt:lpstr>NCAA and Gender Equity</vt:lpstr>
      <vt:lpstr>Plan for Today </vt:lpstr>
      <vt:lpstr>Partner Share! </vt:lpstr>
      <vt:lpstr>The Text of Title IX</vt:lpstr>
      <vt:lpstr>10 Areas Covered by Title IX</vt:lpstr>
      <vt:lpstr>History of Title IX and Athletics: A Roller Coaster!</vt:lpstr>
      <vt:lpstr>PowerPoint Presentation</vt:lpstr>
      <vt:lpstr>PowerPoint Presentation</vt:lpstr>
      <vt:lpstr>Title IX and Athletics </vt:lpstr>
      <vt:lpstr>A. Financial Assistance</vt:lpstr>
      <vt:lpstr> B.  Effective Accommodation of Students’ Interests and Abilities </vt:lpstr>
      <vt:lpstr> C. Benefits, Opportunities and Treatment </vt:lpstr>
      <vt:lpstr>Title Ix and athletics</vt:lpstr>
      <vt:lpstr>Call to Action!</vt:lpstr>
      <vt:lpstr>Call to Action!</vt:lpstr>
      <vt:lpstr>Call to Action!! </vt:lpstr>
      <vt:lpstr>Questions/comments?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Amy</dc:creator>
  <cp:lastModifiedBy>Wilson, Amy</cp:lastModifiedBy>
  <cp:revision>11</cp:revision>
  <dcterms:created xsi:type="dcterms:W3CDTF">2018-11-28T17:57:50Z</dcterms:created>
  <dcterms:modified xsi:type="dcterms:W3CDTF">2023-05-21T15:34:34Z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0x0101000A83FAEA7E727F46923F13E8D16B50F6</vt:lpwstr>
  </property>
</Properties>
</file>